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6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7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8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9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40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4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51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74"/>
  </p:notesMasterIdLst>
  <p:handoutMasterIdLst>
    <p:handoutMasterId r:id="rId75"/>
  </p:handoutMasterIdLst>
  <p:sldIdLst>
    <p:sldId id="290" r:id="rId5"/>
    <p:sldId id="259" r:id="rId6"/>
    <p:sldId id="359" r:id="rId7"/>
    <p:sldId id="993" r:id="rId8"/>
    <p:sldId id="871" r:id="rId9"/>
    <p:sldId id="1220" r:id="rId10"/>
    <p:sldId id="1221" r:id="rId11"/>
    <p:sldId id="442" r:id="rId12"/>
    <p:sldId id="995" r:id="rId13"/>
    <p:sldId id="1000" r:id="rId14"/>
    <p:sldId id="1269" r:id="rId15"/>
    <p:sldId id="1001" r:id="rId16"/>
    <p:sldId id="1239" r:id="rId17"/>
    <p:sldId id="1244" r:id="rId18"/>
    <p:sldId id="986" r:id="rId19"/>
    <p:sldId id="1245" r:id="rId20"/>
    <p:sldId id="997" r:id="rId21"/>
    <p:sldId id="1002" r:id="rId22"/>
    <p:sldId id="1219" r:id="rId23"/>
    <p:sldId id="1246" r:id="rId24"/>
    <p:sldId id="1263" r:id="rId25"/>
    <p:sldId id="1264" r:id="rId26"/>
    <p:sldId id="994" r:id="rId27"/>
    <p:sldId id="500" r:id="rId28"/>
    <p:sldId id="996" r:id="rId29"/>
    <p:sldId id="342" r:id="rId30"/>
    <p:sldId id="821" r:id="rId31"/>
    <p:sldId id="1231" r:id="rId32"/>
    <p:sldId id="1232" r:id="rId33"/>
    <p:sldId id="1233" r:id="rId34"/>
    <p:sldId id="1234" r:id="rId35"/>
    <p:sldId id="1055" r:id="rId36"/>
    <p:sldId id="1247" r:id="rId37"/>
    <p:sldId id="1248" r:id="rId38"/>
    <p:sldId id="1249" r:id="rId39"/>
    <p:sldId id="1250" r:id="rId40"/>
    <p:sldId id="1251" r:id="rId41"/>
    <p:sldId id="1252" r:id="rId42"/>
    <p:sldId id="1253" r:id="rId43"/>
    <p:sldId id="1254" r:id="rId44"/>
    <p:sldId id="1255" r:id="rId45"/>
    <p:sldId id="1256" r:id="rId46"/>
    <p:sldId id="1072" r:id="rId47"/>
    <p:sldId id="961" r:id="rId48"/>
    <p:sldId id="1266" r:id="rId49"/>
    <p:sldId id="1259" r:id="rId50"/>
    <p:sldId id="1260" r:id="rId51"/>
    <p:sldId id="1267" r:id="rId52"/>
    <p:sldId id="1261" r:id="rId53"/>
    <p:sldId id="1265" r:id="rId54"/>
    <p:sldId id="957" r:id="rId55"/>
    <p:sldId id="506" r:id="rId56"/>
    <p:sldId id="1229" r:id="rId57"/>
    <p:sldId id="866" r:id="rId58"/>
    <p:sldId id="1235" r:id="rId59"/>
    <p:sldId id="1236" r:id="rId60"/>
    <p:sldId id="1237" r:id="rId61"/>
    <p:sldId id="1224" r:id="rId62"/>
    <p:sldId id="1230" r:id="rId63"/>
    <p:sldId id="1262" r:id="rId64"/>
    <p:sldId id="1242" r:id="rId65"/>
    <p:sldId id="1240" r:id="rId66"/>
    <p:sldId id="1228" r:id="rId67"/>
    <p:sldId id="1243" r:id="rId68"/>
    <p:sldId id="948" r:id="rId69"/>
    <p:sldId id="1268" r:id="rId70"/>
    <p:sldId id="503" r:id="rId71"/>
    <p:sldId id="504" r:id="rId72"/>
    <p:sldId id="344" r:id="rId7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y Poissant" initials="GP" lastIdx="0" clrIdx="0">
    <p:extLst>
      <p:ext uri="{19B8F6BF-5375-455C-9EA6-DF929625EA0E}">
        <p15:presenceInfo xmlns:p15="http://schemas.microsoft.com/office/powerpoint/2012/main" userId="S-1-5-21-4117363507-1003179025-3813642187-11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284A1-F7A5-46C6-94A9-E82A2611B4CE}" v="3627" dt="2024-08-21T22:25:53.250"/>
    <p1510:client id="{7BEF6F52-472E-21E2-B70A-AD7D890DCC55}" v="2417" dt="2024-08-21T19:36:40.610"/>
    <p1510:client id="{954481A8-D552-2469-09AD-D0E6C301995F}" v="17" dt="2024-08-21T20:49:57.421"/>
    <p1510:client id="{B4985F09-7565-7916-F46D-1F03F849BD97}" v="1770" dt="2024-08-21T16:47:12.420"/>
    <p1510:client id="{C688C0A7-D949-4F63-8266-FE8E3FEFDBE0}" v="9" dt="2024-08-21T19:30:47.550"/>
    <p1510:client id="{CE7F44EE-5006-AE02-DEFA-C9306DE7C01B}" v="584" vWet="585" dt="2024-08-21T22:19:48.143"/>
    <p1510:client id="{E117A066-F48A-4EFB-A836-8E701B0C470D}" v="1449" dt="2024-08-21T20:14:26.631"/>
    <p1510:client id="{F2F27951-A42E-4FD1-A224-00EC2628C3F1}" v="362" dt="2024-08-21T20:43:53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84" y="108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D'Amour" userId="S::kdamour@aplcsq.net::c3c4d3d5-3013-4803-a18d-5d3da3305c12" providerId="AD" clId="Web-{B4985F09-7565-7916-F46D-1F03F849BD97}"/>
    <pc:docChg chg="addSld modSld sldOrd">
      <pc:chgData name="Kim D'Amour" userId="S::kdamour@aplcsq.net::c3c4d3d5-3013-4803-a18d-5d3da3305c12" providerId="AD" clId="Web-{B4985F09-7565-7916-F46D-1F03F849BD97}" dt="2024-08-21T16:47:12.420" v="1115"/>
      <pc:docMkLst>
        <pc:docMk/>
      </pc:docMkLst>
      <pc:sldChg chg="ord">
        <pc:chgData name="Kim D'Amour" userId="S::kdamour@aplcsq.net::c3c4d3d5-3013-4803-a18d-5d3da3305c12" providerId="AD" clId="Web-{B4985F09-7565-7916-F46D-1F03F849BD97}" dt="2024-08-21T16:37:17.240" v="728"/>
        <pc:sldMkLst>
          <pc:docMk/>
          <pc:sldMk cId="3100907206" sldId="986"/>
        </pc:sldMkLst>
      </pc:sldChg>
      <pc:sldChg chg="delSp modSp">
        <pc:chgData name="Kim D'Amour" userId="S::kdamour@aplcsq.net::c3c4d3d5-3013-4803-a18d-5d3da3305c12" providerId="AD" clId="Web-{B4985F09-7565-7916-F46D-1F03F849BD97}" dt="2024-08-21T16:20:09.334" v="412" actId="20577"/>
        <pc:sldMkLst>
          <pc:docMk/>
          <pc:sldMk cId="21183465" sldId="995"/>
        </pc:sldMkLst>
        <pc:spChg chg="mod">
          <ac:chgData name="Kim D'Amour" userId="S::kdamour@aplcsq.net::c3c4d3d5-3013-4803-a18d-5d3da3305c12" providerId="AD" clId="Web-{B4985F09-7565-7916-F46D-1F03F849BD97}" dt="2024-08-21T16:16:33.144" v="390" actId="20577"/>
          <ac:spMkLst>
            <pc:docMk/>
            <pc:sldMk cId="21183465" sldId="995"/>
            <ac:spMk id="2" creationId="{1B5424DD-9A1E-2CE2-737B-69DFEDB3CA22}"/>
          </ac:spMkLst>
        </pc:spChg>
        <pc:spChg chg="del mod">
          <ac:chgData name="Kim D'Amour" userId="S::kdamour@aplcsq.net::c3c4d3d5-3013-4803-a18d-5d3da3305c12" providerId="AD" clId="Web-{B4985F09-7565-7916-F46D-1F03F849BD97}" dt="2024-08-21T16:09:10.575" v="140"/>
          <ac:spMkLst>
            <pc:docMk/>
            <pc:sldMk cId="21183465" sldId="995"/>
            <ac:spMk id="3" creationId="{781961F0-0AF8-C4AA-F495-DBE50908CFE3}"/>
          </ac:spMkLst>
        </pc:spChg>
        <pc:spChg chg="mod">
          <ac:chgData name="Kim D'Amour" userId="S::kdamour@aplcsq.net::c3c4d3d5-3013-4803-a18d-5d3da3305c12" providerId="AD" clId="Web-{B4985F09-7565-7916-F46D-1F03F849BD97}" dt="2024-08-21T16:20:09.334" v="412" actId="20577"/>
          <ac:spMkLst>
            <pc:docMk/>
            <pc:sldMk cId="21183465" sldId="995"/>
            <ac:spMk id="73733" creationId="{00000000-0000-0000-0000-000000000000}"/>
          </ac:spMkLst>
        </pc:spChg>
      </pc:sldChg>
      <pc:sldChg chg="addSp delSp modSp">
        <pc:chgData name="Kim D'Amour" userId="S::kdamour@aplcsq.net::c3c4d3d5-3013-4803-a18d-5d3da3305c12" providerId="AD" clId="Web-{B4985F09-7565-7916-F46D-1F03F849BD97}" dt="2024-08-21T16:45:26.388" v="1093"/>
        <pc:sldMkLst>
          <pc:docMk/>
          <pc:sldMk cId="3515008379" sldId="997"/>
        </pc:sldMkLst>
        <pc:spChg chg="add del">
          <ac:chgData name="Kim D'Amour" userId="S::kdamour@aplcsq.net::c3c4d3d5-3013-4803-a18d-5d3da3305c12" providerId="AD" clId="Web-{B4985F09-7565-7916-F46D-1F03F849BD97}" dt="2024-08-21T16:45:26.388" v="1093"/>
          <ac:spMkLst>
            <pc:docMk/>
            <pc:sldMk cId="3515008379" sldId="997"/>
            <ac:spMk id="2" creationId="{9AA42DDC-E7CF-0659-5D1D-7F321A1C1B84}"/>
          </ac:spMkLst>
        </pc:spChg>
        <pc:spChg chg="mod">
          <ac:chgData name="Kim D'Amour" userId="S::kdamour@aplcsq.net::c3c4d3d5-3013-4803-a18d-5d3da3305c12" providerId="AD" clId="Web-{B4985F09-7565-7916-F46D-1F03F849BD97}" dt="2024-08-21T16:42:38.338" v="1089" actId="20577"/>
          <ac:spMkLst>
            <pc:docMk/>
            <pc:sldMk cId="3515008379" sldId="997"/>
            <ac:spMk id="5" creationId="{B9C5AF26-79FD-1176-696F-696BEDC5FE54}"/>
          </ac:spMkLst>
        </pc:spChg>
        <pc:picChg chg="del">
          <ac:chgData name="Kim D'Amour" userId="S::kdamour@aplcsq.net::c3c4d3d5-3013-4803-a18d-5d3da3305c12" providerId="AD" clId="Web-{B4985F09-7565-7916-F46D-1F03F849BD97}" dt="2024-08-21T16:42:40.432" v="1090"/>
          <ac:picMkLst>
            <pc:docMk/>
            <pc:sldMk cId="3515008379" sldId="997"/>
            <ac:picMk id="8" creationId="{F096ED21-07CD-3719-D51C-04DE0925B0AF}"/>
          </ac:picMkLst>
        </pc:picChg>
        <pc:picChg chg="del">
          <ac:chgData name="Kim D'Amour" userId="S::kdamour@aplcsq.net::c3c4d3d5-3013-4803-a18d-5d3da3305c12" providerId="AD" clId="Web-{B4985F09-7565-7916-F46D-1F03F849BD97}" dt="2024-08-21T16:42:44.604" v="1091"/>
          <ac:picMkLst>
            <pc:docMk/>
            <pc:sldMk cId="3515008379" sldId="997"/>
            <ac:picMk id="10" creationId="{0B08F67E-EF42-9BC9-9E6D-9E561809AA6E}"/>
          </ac:picMkLst>
        </pc:picChg>
      </pc:sldChg>
      <pc:sldChg chg="addSp delSp modSp">
        <pc:chgData name="Kim D'Amour" userId="S::kdamour@aplcsq.net::c3c4d3d5-3013-4803-a18d-5d3da3305c12" providerId="AD" clId="Web-{B4985F09-7565-7916-F46D-1F03F849BD97}" dt="2024-08-21T16:25:47.918" v="551" actId="1076"/>
        <pc:sldMkLst>
          <pc:docMk/>
          <pc:sldMk cId="1855865631" sldId="1000"/>
        </pc:sldMkLst>
        <pc:spChg chg="add mod">
          <ac:chgData name="Kim D'Amour" userId="S::kdamour@aplcsq.net::c3c4d3d5-3013-4803-a18d-5d3da3305c12" providerId="AD" clId="Web-{B4985F09-7565-7916-F46D-1F03F849BD97}" dt="2024-08-21T16:24:51.526" v="545" actId="20577"/>
          <ac:spMkLst>
            <pc:docMk/>
            <pc:sldMk cId="1855865631" sldId="1000"/>
            <ac:spMk id="2" creationId="{0C98001B-3BC2-772A-3DB1-F637565681BD}"/>
          </ac:spMkLst>
        </pc:spChg>
        <pc:spChg chg="add mod">
          <ac:chgData name="Kim D'Amour" userId="S::kdamour@aplcsq.net::c3c4d3d5-3013-4803-a18d-5d3da3305c12" providerId="AD" clId="Web-{B4985F09-7565-7916-F46D-1F03F849BD97}" dt="2024-08-21T16:25:02.198" v="548" actId="14100"/>
          <ac:spMkLst>
            <pc:docMk/>
            <pc:sldMk cId="1855865631" sldId="1000"/>
            <ac:spMk id="5" creationId="{1EEE6136-9A04-367F-3D9C-C615646CCFBF}"/>
          </ac:spMkLst>
        </pc:spChg>
        <pc:spChg chg="del mod">
          <ac:chgData name="Kim D'Amour" userId="S::kdamour@aplcsq.net::c3c4d3d5-3013-4803-a18d-5d3da3305c12" providerId="AD" clId="Web-{B4985F09-7565-7916-F46D-1F03F849BD97}" dt="2024-08-21T16:09:17.091" v="143"/>
          <ac:spMkLst>
            <pc:docMk/>
            <pc:sldMk cId="1855865631" sldId="1000"/>
            <ac:spMk id="10" creationId="{D9F092D3-96FA-9A26-E22B-406B15E606F6}"/>
          </ac:spMkLst>
        </pc:spChg>
        <pc:picChg chg="add mod">
          <ac:chgData name="Kim D'Amour" userId="S::kdamour@aplcsq.net::c3c4d3d5-3013-4803-a18d-5d3da3305c12" providerId="AD" clId="Web-{B4985F09-7565-7916-F46D-1F03F849BD97}" dt="2024-08-21T16:24:55.870" v="546" actId="1076"/>
          <ac:picMkLst>
            <pc:docMk/>
            <pc:sldMk cId="1855865631" sldId="1000"/>
            <ac:picMk id="3" creationId="{F0C157BA-80D7-4516-D634-CA4A8A2EA497}"/>
          </ac:picMkLst>
        </pc:picChg>
        <pc:picChg chg="add mod">
          <ac:chgData name="Kim D'Amour" userId="S::kdamour@aplcsq.net::c3c4d3d5-3013-4803-a18d-5d3da3305c12" providerId="AD" clId="Web-{B4985F09-7565-7916-F46D-1F03F849BD97}" dt="2024-08-21T16:25:47.918" v="551" actId="1076"/>
          <ac:picMkLst>
            <pc:docMk/>
            <pc:sldMk cId="1855865631" sldId="1000"/>
            <ac:picMk id="7" creationId="{5C9F591F-F02F-67BA-DC56-E2DB182914B6}"/>
          </ac:picMkLst>
        </pc:picChg>
      </pc:sldChg>
      <pc:sldChg chg="addSp delSp modSp">
        <pc:chgData name="Kim D'Amour" userId="S::kdamour@aplcsq.net::c3c4d3d5-3013-4803-a18d-5d3da3305c12" providerId="AD" clId="Web-{B4985F09-7565-7916-F46D-1F03F849BD97}" dt="2024-08-21T16:30:32.656" v="667" actId="20577"/>
        <pc:sldMkLst>
          <pc:docMk/>
          <pc:sldMk cId="1520513768" sldId="1001"/>
        </pc:sldMkLst>
        <pc:spChg chg="del mod">
          <ac:chgData name="Kim D'Amour" userId="S::kdamour@aplcsq.net::c3c4d3d5-3013-4803-a18d-5d3da3305c12" providerId="AD" clId="Web-{B4985F09-7565-7916-F46D-1F03F849BD97}" dt="2024-08-21T16:09:20.591" v="146"/>
          <ac:spMkLst>
            <pc:docMk/>
            <pc:sldMk cId="1520513768" sldId="1001"/>
            <ac:spMk id="2" creationId="{0F10DD58-B260-0ABC-D146-A84C01401C7D}"/>
          </ac:spMkLst>
        </pc:spChg>
        <pc:spChg chg="add mod">
          <ac:chgData name="Kim D'Amour" userId="S::kdamour@aplcsq.net::c3c4d3d5-3013-4803-a18d-5d3da3305c12" providerId="AD" clId="Web-{B4985F09-7565-7916-F46D-1F03F849BD97}" dt="2024-08-21T16:30:32.656" v="667" actId="20577"/>
          <ac:spMkLst>
            <pc:docMk/>
            <pc:sldMk cId="1520513768" sldId="1001"/>
            <ac:spMk id="7" creationId="{A1DED530-217B-D463-56F2-E498273CB6A4}"/>
          </ac:spMkLst>
        </pc:spChg>
        <pc:spChg chg="del">
          <ac:chgData name="Kim D'Amour" userId="S::kdamour@aplcsq.net::c3c4d3d5-3013-4803-a18d-5d3da3305c12" providerId="AD" clId="Web-{B4985F09-7565-7916-F46D-1F03F849BD97}" dt="2024-08-21T16:09:24.356" v="148"/>
          <ac:spMkLst>
            <pc:docMk/>
            <pc:sldMk cId="1520513768" sldId="1001"/>
            <ac:spMk id="12" creationId="{75BDE655-F1AE-7BF7-E7C7-4CFB39730211}"/>
          </ac:spMkLst>
        </pc:spChg>
        <pc:picChg chg="add mod modCrop">
          <ac:chgData name="Kim D'Amour" userId="S::kdamour@aplcsq.net::c3c4d3d5-3013-4803-a18d-5d3da3305c12" providerId="AD" clId="Web-{B4985F09-7565-7916-F46D-1F03F849BD97}" dt="2024-08-21T16:28:41.858" v="560" actId="1076"/>
          <ac:picMkLst>
            <pc:docMk/>
            <pc:sldMk cId="1520513768" sldId="1001"/>
            <ac:picMk id="3" creationId="{05C508B9-63C1-309E-727C-A1B46E7E2C61}"/>
          </ac:picMkLst>
        </pc:picChg>
        <pc:picChg chg="add mod">
          <ac:chgData name="Kim D'Amour" userId="S::kdamour@aplcsq.net::c3c4d3d5-3013-4803-a18d-5d3da3305c12" providerId="AD" clId="Web-{B4985F09-7565-7916-F46D-1F03F849BD97}" dt="2024-08-21T16:29:18.280" v="562" actId="1076"/>
          <ac:picMkLst>
            <pc:docMk/>
            <pc:sldMk cId="1520513768" sldId="1001"/>
            <ac:picMk id="5" creationId="{62D145C7-761E-BB32-6C98-7241B6D664CC}"/>
          </ac:picMkLst>
        </pc:picChg>
        <pc:picChg chg="del">
          <ac:chgData name="Kim D'Amour" userId="S::kdamour@aplcsq.net::c3c4d3d5-3013-4803-a18d-5d3da3305c12" providerId="AD" clId="Web-{B4985F09-7565-7916-F46D-1F03F849BD97}" dt="2024-08-21T16:09:21.325" v="147"/>
          <ac:picMkLst>
            <pc:docMk/>
            <pc:sldMk cId="1520513768" sldId="1001"/>
            <ac:picMk id="10" creationId="{876CA0B3-A04C-B283-BFA0-28B4D15B4EDB}"/>
          </ac:picMkLst>
        </pc:picChg>
        <pc:picChg chg="del">
          <ac:chgData name="Kim D'Amour" userId="S::kdamour@aplcsq.net::c3c4d3d5-3013-4803-a18d-5d3da3305c12" providerId="AD" clId="Web-{B4985F09-7565-7916-F46D-1F03F849BD97}" dt="2024-08-21T16:09:27.372" v="149"/>
          <ac:picMkLst>
            <pc:docMk/>
            <pc:sldMk cId="1520513768" sldId="1001"/>
            <ac:picMk id="13" creationId="{11DFC094-B639-C952-1232-6096B6EAE936}"/>
          </ac:picMkLst>
        </pc:picChg>
      </pc:sldChg>
      <pc:sldChg chg="modSp">
        <pc:chgData name="Kim D'Amour" userId="S::kdamour@aplcsq.net::c3c4d3d5-3013-4803-a18d-5d3da3305c12" providerId="AD" clId="Web-{B4985F09-7565-7916-F46D-1F03F849BD97}" dt="2024-08-21T16:45:47.154" v="1113" actId="20577"/>
        <pc:sldMkLst>
          <pc:docMk/>
          <pc:sldMk cId="315224964" sldId="1002"/>
        </pc:sldMkLst>
        <pc:spChg chg="mod">
          <ac:chgData name="Kim D'Amour" userId="S::kdamour@aplcsq.net::c3c4d3d5-3013-4803-a18d-5d3da3305c12" providerId="AD" clId="Web-{B4985F09-7565-7916-F46D-1F03F849BD97}" dt="2024-08-21T16:45:47.154" v="1113" actId="20577"/>
          <ac:spMkLst>
            <pc:docMk/>
            <pc:sldMk cId="315224964" sldId="1002"/>
            <ac:spMk id="2" creationId="{107C82EA-E589-AF7C-946B-988ADE04EBA4}"/>
          </ac:spMkLst>
        </pc:spChg>
      </pc:sldChg>
      <pc:sldChg chg="modSp">
        <pc:chgData name="Kim D'Amour" userId="S::kdamour@aplcsq.net::c3c4d3d5-3013-4803-a18d-5d3da3305c12" providerId="AD" clId="Web-{B4985F09-7565-7916-F46D-1F03F849BD97}" dt="2024-08-21T16:05:54.635" v="3"/>
        <pc:sldMkLst>
          <pc:docMk/>
          <pc:sldMk cId="1332322831" sldId="1220"/>
        </pc:sldMkLst>
        <pc:picChg chg="mod">
          <ac:chgData name="Kim D'Amour" userId="S::kdamour@aplcsq.net::c3c4d3d5-3013-4803-a18d-5d3da3305c12" providerId="AD" clId="Web-{B4985F09-7565-7916-F46D-1F03F849BD97}" dt="2024-08-21T16:05:54.635" v="3"/>
          <ac:picMkLst>
            <pc:docMk/>
            <pc:sldMk cId="1332322831" sldId="1220"/>
            <ac:picMk id="8" creationId="{BB2AFADA-86F2-4304-73FA-89C09772879B}"/>
          </ac:picMkLst>
        </pc:picChg>
      </pc:sldChg>
      <pc:sldChg chg="addSp modSp">
        <pc:chgData name="Kim D'Amour" userId="S::kdamour@aplcsq.net::c3c4d3d5-3013-4803-a18d-5d3da3305c12" providerId="AD" clId="Web-{B4985F09-7565-7916-F46D-1F03F849BD97}" dt="2024-08-21T16:07:58.808" v="137" actId="20577"/>
        <pc:sldMkLst>
          <pc:docMk/>
          <pc:sldMk cId="986851761" sldId="1221"/>
        </pc:sldMkLst>
        <pc:spChg chg="add mod">
          <ac:chgData name="Kim D'Amour" userId="S::kdamour@aplcsq.net::c3c4d3d5-3013-4803-a18d-5d3da3305c12" providerId="AD" clId="Web-{B4985F09-7565-7916-F46D-1F03F849BD97}" dt="2024-08-21T16:07:58.808" v="137" actId="20577"/>
          <ac:spMkLst>
            <pc:docMk/>
            <pc:sldMk cId="986851761" sldId="1221"/>
            <ac:spMk id="2" creationId="{90368AF4-9155-BC10-1A70-D256236C119B}"/>
          </ac:spMkLst>
        </pc:spChg>
      </pc:sldChg>
      <pc:sldChg chg="ord">
        <pc:chgData name="Kim D'Amour" userId="S::kdamour@aplcsq.net::c3c4d3d5-3013-4803-a18d-5d3da3305c12" providerId="AD" clId="Web-{B4985F09-7565-7916-F46D-1F03F849BD97}" dt="2024-08-21T16:47:12.420" v="1115"/>
        <pc:sldMkLst>
          <pc:docMk/>
          <pc:sldMk cId="2801179066" sldId="1238"/>
        </pc:sldMkLst>
      </pc:sldChg>
      <pc:sldChg chg="delSp modSp ord">
        <pc:chgData name="Kim D'Amour" userId="S::kdamour@aplcsq.net::c3c4d3d5-3013-4803-a18d-5d3da3305c12" providerId="AD" clId="Web-{B4985F09-7565-7916-F46D-1F03F849BD97}" dt="2024-08-21T16:35:59.036" v="724" actId="20577"/>
        <pc:sldMkLst>
          <pc:docMk/>
          <pc:sldMk cId="1500211343" sldId="1239"/>
        </pc:sldMkLst>
        <pc:spChg chg="mod">
          <ac:chgData name="Kim D'Amour" userId="S::kdamour@aplcsq.net::c3c4d3d5-3013-4803-a18d-5d3da3305c12" providerId="AD" clId="Web-{B4985F09-7565-7916-F46D-1F03F849BD97}" dt="2024-08-21T16:35:50.192" v="721" actId="1076"/>
          <ac:spMkLst>
            <pc:docMk/>
            <pc:sldMk cId="1500211343" sldId="1239"/>
            <ac:spMk id="7" creationId="{5CF46E06-9B24-1F4B-9367-16860C17DBEE}"/>
          </ac:spMkLst>
        </pc:spChg>
        <pc:spChg chg="mod">
          <ac:chgData name="Kim D'Amour" userId="S::kdamour@aplcsq.net::c3c4d3d5-3013-4803-a18d-5d3da3305c12" providerId="AD" clId="Web-{B4985F09-7565-7916-F46D-1F03F849BD97}" dt="2024-08-21T16:35:59.036" v="724" actId="20577"/>
          <ac:spMkLst>
            <pc:docMk/>
            <pc:sldMk cId="1500211343" sldId="1239"/>
            <ac:spMk id="19458" creationId="{6486E6B6-E86A-4656-99D7-343629F95956}"/>
          </ac:spMkLst>
        </pc:spChg>
        <pc:picChg chg="del">
          <ac:chgData name="Kim D'Amour" userId="S::kdamour@aplcsq.net::c3c4d3d5-3013-4803-a18d-5d3da3305c12" providerId="AD" clId="Web-{B4985F09-7565-7916-F46D-1F03F849BD97}" dt="2024-08-21T16:35:17.707" v="693"/>
          <ac:picMkLst>
            <pc:docMk/>
            <pc:sldMk cId="1500211343" sldId="1239"/>
            <ac:picMk id="5" creationId="{8F7BE837-383D-8BBF-F4C4-AD11E1FE4AA1}"/>
          </ac:picMkLst>
        </pc:picChg>
      </pc:sldChg>
      <pc:sldChg chg="delSp modSp add replId">
        <pc:chgData name="Kim D'Amour" userId="S::kdamour@aplcsq.net::c3c4d3d5-3013-4803-a18d-5d3da3305c12" providerId="AD" clId="Web-{B4985F09-7565-7916-F46D-1F03F849BD97}" dt="2024-08-21T16:36:15.911" v="727" actId="1076"/>
        <pc:sldMkLst>
          <pc:docMk/>
          <pc:sldMk cId="3607599481" sldId="1244"/>
        </pc:sldMkLst>
        <pc:spChg chg="del">
          <ac:chgData name="Kim D'Amour" userId="S::kdamour@aplcsq.net::c3c4d3d5-3013-4803-a18d-5d3da3305c12" providerId="AD" clId="Web-{B4985F09-7565-7916-F46D-1F03F849BD97}" dt="2024-08-21T16:36:12.583" v="726"/>
          <ac:spMkLst>
            <pc:docMk/>
            <pc:sldMk cId="3607599481" sldId="1244"/>
            <ac:spMk id="7" creationId="{5CF46E06-9B24-1F4B-9367-16860C17DBEE}"/>
          </ac:spMkLst>
        </pc:spChg>
        <pc:spChg chg="mod">
          <ac:chgData name="Kim D'Amour" userId="S::kdamour@aplcsq.net::c3c4d3d5-3013-4803-a18d-5d3da3305c12" providerId="AD" clId="Web-{B4985F09-7565-7916-F46D-1F03F849BD97}" dt="2024-08-21T16:36:06.380" v="725" actId="20577"/>
          <ac:spMkLst>
            <pc:docMk/>
            <pc:sldMk cId="3607599481" sldId="1244"/>
            <ac:spMk id="19458" creationId="{6486E6B6-E86A-4656-99D7-343629F95956}"/>
          </ac:spMkLst>
        </pc:spChg>
        <pc:picChg chg="mod">
          <ac:chgData name="Kim D'Amour" userId="S::kdamour@aplcsq.net::c3c4d3d5-3013-4803-a18d-5d3da3305c12" providerId="AD" clId="Web-{B4985F09-7565-7916-F46D-1F03F849BD97}" dt="2024-08-21T16:36:15.911" v="727" actId="1076"/>
          <ac:picMkLst>
            <pc:docMk/>
            <pc:sldMk cId="3607599481" sldId="1244"/>
            <ac:picMk id="5" creationId="{8F7BE837-383D-8BBF-F4C4-AD11E1FE4AA1}"/>
          </ac:picMkLst>
        </pc:picChg>
      </pc:sldChg>
      <pc:sldChg chg="addSp delSp modSp add replId">
        <pc:chgData name="Kim D'Amour" userId="S::kdamour@aplcsq.net::c3c4d3d5-3013-4803-a18d-5d3da3305c12" providerId="AD" clId="Web-{B4985F09-7565-7916-F46D-1F03F849BD97}" dt="2024-08-21T16:42:09.916" v="1084" actId="20577"/>
        <pc:sldMkLst>
          <pc:docMk/>
          <pc:sldMk cId="731806079" sldId="1245"/>
        </pc:sldMkLst>
        <pc:spChg chg="del">
          <ac:chgData name="Kim D'Amour" userId="S::kdamour@aplcsq.net::c3c4d3d5-3013-4803-a18d-5d3da3305c12" providerId="AD" clId="Web-{B4985F09-7565-7916-F46D-1F03F849BD97}" dt="2024-08-21T16:37:38.522" v="730"/>
          <ac:spMkLst>
            <pc:docMk/>
            <pc:sldMk cId="731806079" sldId="1245"/>
            <ac:spMk id="2" creationId="{EEB58A18-F6E1-6051-5871-89D263051CAD}"/>
          </ac:spMkLst>
        </pc:spChg>
        <pc:spChg chg="add mod">
          <ac:chgData name="Kim D'Amour" userId="S::kdamour@aplcsq.net::c3c4d3d5-3013-4803-a18d-5d3da3305c12" providerId="AD" clId="Web-{B4985F09-7565-7916-F46D-1F03F849BD97}" dt="2024-08-21T16:42:09.916" v="1084" actId="20577"/>
          <ac:spMkLst>
            <pc:docMk/>
            <pc:sldMk cId="731806079" sldId="1245"/>
            <ac:spMk id="3" creationId="{27CAFC50-4897-650D-3ED2-4AC5B3B55F47}"/>
          </ac:spMkLst>
        </pc:spChg>
        <pc:spChg chg="del">
          <ac:chgData name="Kim D'Amour" userId="S::kdamour@aplcsq.net::c3c4d3d5-3013-4803-a18d-5d3da3305c12" providerId="AD" clId="Web-{B4985F09-7565-7916-F46D-1F03F849BD97}" dt="2024-08-21T16:37:41.584" v="733"/>
          <ac:spMkLst>
            <pc:docMk/>
            <pc:sldMk cId="731806079" sldId="1245"/>
            <ac:spMk id="11" creationId="{4ED946A9-5103-1508-9C0D-130156B47EF0}"/>
          </ac:spMkLst>
        </pc:spChg>
        <pc:spChg chg="mod">
          <ac:chgData name="Kim D'Amour" userId="S::kdamour@aplcsq.net::c3c4d3d5-3013-4803-a18d-5d3da3305c12" providerId="AD" clId="Web-{B4985F09-7565-7916-F46D-1F03F849BD97}" dt="2024-08-21T16:37:50.553" v="734" actId="1076"/>
          <ac:spMkLst>
            <pc:docMk/>
            <pc:sldMk cId="731806079" sldId="1245"/>
            <ac:spMk id="73733" creationId="{00000000-0000-0000-0000-000000000000}"/>
          </ac:spMkLst>
        </pc:spChg>
        <pc:picChg chg="del">
          <ac:chgData name="Kim D'Amour" userId="S::kdamour@aplcsq.net::c3c4d3d5-3013-4803-a18d-5d3da3305c12" providerId="AD" clId="Web-{B4985F09-7565-7916-F46D-1F03F849BD97}" dt="2024-08-21T16:37:39.162" v="731"/>
          <ac:picMkLst>
            <pc:docMk/>
            <pc:sldMk cId="731806079" sldId="1245"/>
            <ac:picMk id="7" creationId="{977F8C50-FEA5-D0CC-2A3A-78FE01498889}"/>
          </ac:picMkLst>
        </pc:picChg>
        <pc:picChg chg="del">
          <ac:chgData name="Kim D'Amour" userId="S::kdamour@aplcsq.net::c3c4d3d5-3013-4803-a18d-5d3da3305c12" providerId="AD" clId="Web-{B4985F09-7565-7916-F46D-1F03F849BD97}" dt="2024-08-21T16:37:39.568" v="732"/>
          <ac:picMkLst>
            <pc:docMk/>
            <pc:sldMk cId="731806079" sldId="1245"/>
            <ac:picMk id="10" creationId="{B9FBF409-F14D-0A6E-52A3-B9B68F79D646}"/>
          </ac:picMkLst>
        </pc:picChg>
      </pc:sldChg>
    </pc:docChg>
  </pc:docChgLst>
  <pc:docChgLst>
    <pc:chgData name="Sophie Hébert" userId="S::shebert@aplcsq.net::24bede77-d931-433f-957e-bbbe6d127013" providerId="AD" clId="Web-{B1F9F966-966D-4041-4131-A67AEC4B29C5}"/>
    <pc:docChg chg="addSld delSld modSld sldOrd">
      <pc:chgData name="Sophie Hébert" userId="S::shebert@aplcsq.net::24bede77-d931-433f-957e-bbbe6d127013" providerId="AD" clId="Web-{B1F9F966-966D-4041-4131-A67AEC4B29C5}" dt="2024-08-14T20:23:46.430" v="140"/>
      <pc:docMkLst>
        <pc:docMk/>
      </pc:docMkLst>
      <pc:sldChg chg="modSp">
        <pc:chgData name="Sophie Hébert" userId="S::shebert@aplcsq.net::24bede77-d931-433f-957e-bbbe6d127013" providerId="AD" clId="Web-{B1F9F966-966D-4041-4131-A67AEC4B29C5}" dt="2024-08-14T20:06:39.054" v="31" actId="20577"/>
        <pc:sldMkLst>
          <pc:docMk/>
          <pc:sldMk cId="0" sldId="259"/>
        </pc:sldMkLst>
        <pc:spChg chg="mod">
          <ac:chgData name="Sophie Hébert" userId="S::shebert@aplcsq.net::24bede77-d931-433f-957e-bbbe6d127013" providerId="AD" clId="Web-{B1F9F966-966D-4041-4131-A67AEC4B29C5}" dt="2024-08-14T20:06:39.054" v="31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">
        <pc:chgData name="Sophie Hébert" userId="S::shebert@aplcsq.net::24bede77-d931-433f-957e-bbbe6d127013" providerId="AD" clId="Web-{B1F9F966-966D-4041-4131-A67AEC4B29C5}" dt="2024-08-14T20:09:30.900" v="110" actId="14100"/>
        <pc:sldMkLst>
          <pc:docMk/>
          <pc:sldMk cId="252168064" sldId="502"/>
        </pc:sldMkLst>
        <pc:spChg chg="mod">
          <ac:chgData name="Sophie Hébert" userId="S::shebert@aplcsq.net::24bede77-d931-433f-957e-bbbe6d127013" providerId="AD" clId="Web-{B1F9F966-966D-4041-4131-A67AEC4B29C5}" dt="2024-08-14T20:09:30.900" v="110" actId="14100"/>
          <ac:spMkLst>
            <pc:docMk/>
            <pc:sldMk cId="252168064" sldId="502"/>
            <ac:spMk id="6" creationId="{00000000-0000-0000-0000-000000000000}"/>
          </ac:spMkLst>
        </pc:spChg>
        <pc:spChg chg="mod">
          <ac:chgData name="Sophie Hébert" userId="S::shebert@aplcsq.net::24bede77-d931-433f-957e-bbbe6d127013" providerId="AD" clId="Web-{B1F9F966-966D-4041-4131-A67AEC4B29C5}" dt="2024-08-14T20:07:35.992" v="52" actId="20577"/>
          <ac:spMkLst>
            <pc:docMk/>
            <pc:sldMk cId="252168064" sldId="502"/>
            <ac:spMk id="19458" creationId="{00000000-0000-0000-0000-000000000000}"/>
          </ac:spMkLst>
        </pc:spChg>
      </pc:sldChg>
      <pc:sldChg chg="addSp delSp modSp">
        <pc:chgData name="Sophie Hébert" userId="S::shebert@aplcsq.net::24bede77-d931-433f-957e-bbbe6d127013" providerId="AD" clId="Web-{B1F9F966-966D-4041-4131-A67AEC4B29C5}" dt="2024-08-14T20:15:45.172" v="130" actId="20577"/>
        <pc:sldMkLst>
          <pc:docMk/>
          <pc:sldMk cId="0" sldId="506"/>
        </pc:sldMkLst>
        <pc:spChg chg="add del mod">
          <ac:chgData name="Sophie Hébert" userId="S::shebert@aplcsq.net::24bede77-d931-433f-957e-bbbe6d127013" providerId="AD" clId="Web-{B1F9F966-966D-4041-4131-A67AEC4B29C5}" dt="2024-08-14T20:15:40.360" v="129"/>
          <ac:spMkLst>
            <pc:docMk/>
            <pc:sldMk cId="0" sldId="506"/>
            <ac:spMk id="3" creationId="{DD9E618D-9A73-569A-0A19-6A1D121781AF}"/>
          </ac:spMkLst>
        </pc:spChg>
        <pc:spChg chg="add del mod">
          <ac:chgData name="Sophie Hébert" userId="S::shebert@aplcsq.net::24bede77-d931-433f-957e-bbbe6d127013" providerId="AD" clId="Web-{B1F9F966-966D-4041-4131-A67AEC4B29C5}" dt="2024-08-14T20:15:45.172" v="130" actId="20577"/>
          <ac:spMkLst>
            <pc:docMk/>
            <pc:sldMk cId="0" sldId="506"/>
            <ac:spMk id="19458" creationId="{00000000-0000-0000-0000-000000000000}"/>
          </ac:spMkLst>
        </pc:spChg>
      </pc:sldChg>
      <pc:sldChg chg="ord">
        <pc:chgData name="Sophie Hébert" userId="S::shebert@aplcsq.net::24bede77-d931-433f-957e-bbbe6d127013" providerId="AD" clId="Web-{B1F9F966-966D-4041-4131-A67AEC4B29C5}" dt="2024-08-14T20:17:00.533" v="133"/>
        <pc:sldMkLst>
          <pc:docMk/>
          <pc:sldMk cId="759224314" sldId="866"/>
        </pc:sldMkLst>
      </pc:sldChg>
      <pc:sldChg chg="modSp">
        <pc:chgData name="Sophie Hébert" userId="S::shebert@aplcsq.net::24bede77-d931-433f-957e-bbbe6d127013" providerId="AD" clId="Web-{B1F9F966-966D-4041-4131-A67AEC4B29C5}" dt="2024-08-14T20:15:30.156" v="127" actId="20577"/>
        <pc:sldMkLst>
          <pc:docMk/>
          <pc:sldMk cId="3851449203" sldId="957"/>
        </pc:sldMkLst>
        <pc:spChg chg="mod">
          <ac:chgData name="Sophie Hébert" userId="S::shebert@aplcsq.net::24bede77-d931-433f-957e-bbbe6d127013" providerId="AD" clId="Web-{B1F9F966-966D-4041-4131-A67AEC4B29C5}" dt="2024-08-14T20:15:30.156" v="127" actId="20577"/>
          <ac:spMkLst>
            <pc:docMk/>
            <pc:sldMk cId="3851449203" sldId="957"/>
            <ac:spMk id="19458" creationId="{00000000-0000-0000-0000-000000000000}"/>
          </ac:spMkLst>
        </pc:spChg>
      </pc:sldChg>
      <pc:sldChg chg="del">
        <pc:chgData name="Sophie Hébert" userId="S::shebert@aplcsq.net::24bede77-d931-433f-957e-bbbe6d127013" providerId="AD" clId="Web-{B1F9F966-966D-4041-4131-A67AEC4B29C5}" dt="2024-08-14T20:10:39.667" v="122"/>
        <pc:sldMkLst>
          <pc:docMk/>
          <pc:sldMk cId="3381064191" sldId="990"/>
        </pc:sldMkLst>
      </pc:sldChg>
      <pc:sldChg chg="delSp modSp del">
        <pc:chgData name="Sophie Hébert" userId="S::shebert@aplcsq.net::24bede77-d931-433f-957e-bbbe6d127013" providerId="AD" clId="Web-{B1F9F966-966D-4041-4131-A67AEC4B29C5}" dt="2024-08-14T20:15:22.937" v="126"/>
        <pc:sldMkLst>
          <pc:docMk/>
          <pc:sldMk cId="3803485001" sldId="992"/>
        </pc:sldMkLst>
        <pc:spChg chg="mod">
          <ac:chgData name="Sophie Hébert" userId="S::shebert@aplcsq.net::24bede77-d931-433f-957e-bbbe6d127013" providerId="AD" clId="Web-{B1F9F966-966D-4041-4131-A67AEC4B29C5}" dt="2024-08-14T20:10:29.026" v="121" actId="20577"/>
          <ac:spMkLst>
            <pc:docMk/>
            <pc:sldMk cId="3803485001" sldId="992"/>
            <ac:spMk id="2" creationId="{F170F323-A2E3-443F-8F67-58F42783FF33}"/>
          </ac:spMkLst>
        </pc:spChg>
        <pc:spChg chg="mod">
          <ac:chgData name="Sophie Hébert" userId="S::shebert@aplcsq.net::24bede77-d931-433f-957e-bbbe6d127013" providerId="AD" clId="Web-{B1F9F966-966D-4041-4131-A67AEC4B29C5}" dt="2024-08-14T20:10:24.792" v="120" actId="14100"/>
          <ac:spMkLst>
            <pc:docMk/>
            <pc:sldMk cId="3803485001" sldId="992"/>
            <ac:spMk id="3" creationId="{B318979E-82D3-43AC-8F6A-483E3D66D8B2}"/>
          </ac:spMkLst>
        </pc:spChg>
        <pc:picChg chg="del">
          <ac:chgData name="Sophie Hébert" userId="S::shebert@aplcsq.net::24bede77-d931-433f-957e-bbbe6d127013" providerId="AD" clId="Web-{B1F9F966-966D-4041-4131-A67AEC4B29C5}" dt="2024-08-14T20:10:05.698" v="116"/>
          <ac:picMkLst>
            <pc:docMk/>
            <pc:sldMk cId="3803485001" sldId="992"/>
            <ac:picMk id="6" creationId="{F21D5A7D-B55C-7455-2560-CE453FEE8269}"/>
          </ac:picMkLst>
        </pc:picChg>
        <pc:picChg chg="del">
          <ac:chgData name="Sophie Hébert" userId="S::shebert@aplcsq.net::24bede77-d931-433f-957e-bbbe6d127013" providerId="AD" clId="Web-{B1F9F966-966D-4041-4131-A67AEC4B29C5}" dt="2024-08-14T20:10:05.057" v="115"/>
          <ac:picMkLst>
            <pc:docMk/>
            <pc:sldMk cId="3803485001" sldId="992"/>
            <ac:picMk id="7" creationId="{EBB2CE36-FFE0-4F36-1313-BB383908D471}"/>
          </ac:picMkLst>
        </pc:picChg>
      </pc:sldChg>
      <pc:sldChg chg="modSp">
        <pc:chgData name="Sophie Hébert" userId="S::shebert@aplcsq.net::24bede77-d931-433f-957e-bbbe6d127013" providerId="AD" clId="Web-{B1F9F966-966D-4041-4131-A67AEC4B29C5}" dt="2024-08-14T20:06:48.569" v="34" actId="20577"/>
        <pc:sldMkLst>
          <pc:docMk/>
          <pc:sldMk cId="3955964283" sldId="993"/>
        </pc:sldMkLst>
        <pc:spChg chg="mod">
          <ac:chgData name="Sophie Hébert" userId="S::shebert@aplcsq.net::24bede77-d931-433f-957e-bbbe6d127013" providerId="AD" clId="Web-{B1F9F966-966D-4041-4131-A67AEC4B29C5}" dt="2024-08-14T20:06:48.569" v="34" actId="20577"/>
          <ac:spMkLst>
            <pc:docMk/>
            <pc:sldMk cId="3955964283" sldId="993"/>
            <ac:spMk id="3" creationId="{00000000-0000-0000-0000-000000000000}"/>
          </ac:spMkLst>
        </pc:spChg>
      </pc:sldChg>
      <pc:sldChg chg="del">
        <pc:chgData name="Sophie Hébert" userId="S::shebert@aplcsq.net::24bede77-d931-433f-957e-bbbe6d127013" providerId="AD" clId="Web-{B1F9F966-966D-4041-4131-A67AEC4B29C5}" dt="2024-08-14T20:00:08.297" v="6"/>
        <pc:sldMkLst>
          <pc:docMk/>
          <pc:sldMk cId="3365949378" sldId="1067"/>
        </pc:sldMkLst>
      </pc:sldChg>
      <pc:sldChg chg="del">
        <pc:chgData name="Sophie Hébert" userId="S::shebert@aplcsq.net::24bede77-d931-433f-957e-bbbe6d127013" providerId="AD" clId="Web-{B1F9F966-966D-4041-4131-A67AEC4B29C5}" dt="2024-08-14T20:00:15.578" v="9"/>
        <pc:sldMkLst>
          <pc:docMk/>
          <pc:sldMk cId="2789376620" sldId="1068"/>
        </pc:sldMkLst>
      </pc:sldChg>
      <pc:sldChg chg="del">
        <pc:chgData name="Sophie Hébert" userId="S::shebert@aplcsq.net::24bede77-d931-433f-957e-bbbe6d127013" providerId="AD" clId="Web-{B1F9F966-966D-4041-4131-A67AEC4B29C5}" dt="2024-08-14T20:00:11.078" v="7"/>
        <pc:sldMkLst>
          <pc:docMk/>
          <pc:sldMk cId="3367139798" sldId="1070"/>
        </pc:sldMkLst>
      </pc:sldChg>
      <pc:sldChg chg="modSp">
        <pc:chgData name="Sophie Hébert" userId="S::shebert@aplcsq.net::24bede77-d931-433f-957e-bbbe6d127013" providerId="AD" clId="Web-{B1F9F966-966D-4041-4131-A67AEC4B29C5}" dt="2024-08-14T20:07:15.351" v="50" actId="20577"/>
        <pc:sldMkLst>
          <pc:docMk/>
          <pc:sldMk cId="3662211512" sldId="1072"/>
        </pc:sldMkLst>
        <pc:spChg chg="mod">
          <ac:chgData name="Sophie Hébert" userId="S::shebert@aplcsq.net::24bede77-d931-433f-957e-bbbe6d127013" providerId="AD" clId="Web-{B1F9F966-966D-4041-4131-A67AEC4B29C5}" dt="2024-08-14T20:07:15.351" v="50" actId="20577"/>
          <ac:spMkLst>
            <pc:docMk/>
            <pc:sldMk cId="3662211512" sldId="1072"/>
            <ac:spMk id="19458" creationId="{00000000-0000-0000-0000-000000000000}"/>
          </ac:spMkLst>
        </pc:spChg>
      </pc:sldChg>
      <pc:sldChg chg="del">
        <pc:chgData name="Sophie Hébert" userId="S::shebert@aplcsq.net::24bede77-d931-433f-957e-bbbe6d127013" providerId="AD" clId="Web-{B1F9F966-966D-4041-4131-A67AEC4B29C5}" dt="2024-08-14T20:00:13.250" v="8"/>
        <pc:sldMkLst>
          <pc:docMk/>
          <pc:sldMk cId="3996187295" sldId="1073"/>
        </pc:sldMkLst>
      </pc:sldChg>
      <pc:sldChg chg="del">
        <pc:chgData name="Sophie Hébert" userId="S::shebert@aplcsq.net::24bede77-d931-433f-957e-bbbe6d127013" providerId="AD" clId="Web-{B1F9F966-966D-4041-4131-A67AEC4B29C5}" dt="2024-08-14T20:19:09.004" v="134"/>
        <pc:sldMkLst>
          <pc:docMk/>
          <pc:sldMk cId="3354149664" sldId="1217"/>
        </pc:sldMkLst>
      </pc:sldChg>
      <pc:sldChg chg="del">
        <pc:chgData name="Sophie Hébert" userId="S::shebert@aplcsq.net::24bede77-d931-433f-957e-bbbe6d127013" providerId="AD" clId="Web-{B1F9F966-966D-4041-4131-A67AEC4B29C5}" dt="2024-08-14T20:10:42.073" v="123"/>
        <pc:sldMkLst>
          <pc:docMk/>
          <pc:sldMk cId="1723405395" sldId="1222"/>
        </pc:sldMkLst>
      </pc:sldChg>
      <pc:sldChg chg="del">
        <pc:chgData name="Sophie Hébert" userId="S::shebert@aplcsq.net::24bede77-d931-433f-957e-bbbe6d127013" providerId="AD" clId="Web-{B1F9F966-966D-4041-4131-A67AEC4B29C5}" dt="2024-08-14T20:10:48.339" v="125"/>
        <pc:sldMkLst>
          <pc:docMk/>
          <pc:sldMk cId="1502061290" sldId="1223"/>
        </pc:sldMkLst>
      </pc:sldChg>
      <pc:sldChg chg="del">
        <pc:chgData name="Sophie Hébert" userId="S::shebert@aplcsq.net::24bede77-d931-433f-957e-bbbe6d127013" providerId="AD" clId="Web-{B1F9F966-966D-4041-4131-A67AEC4B29C5}" dt="2024-08-14T20:10:44.089" v="124"/>
        <pc:sldMkLst>
          <pc:docMk/>
          <pc:sldMk cId="895327549" sldId="1224"/>
        </pc:sldMkLst>
      </pc:sldChg>
      <pc:sldChg chg="modSp add">
        <pc:chgData name="Sophie Hébert" userId="S::shebert@aplcsq.net::24bede77-d931-433f-957e-bbbe6d127013" providerId="AD" clId="Web-{B1F9F966-966D-4041-4131-A67AEC4B29C5}" dt="2024-08-14T20:23:10.852" v="137" actId="20577"/>
        <pc:sldMkLst>
          <pc:docMk/>
          <pc:sldMk cId="3900101011" sldId="1224"/>
        </pc:sldMkLst>
        <pc:spChg chg="mod">
          <ac:chgData name="Sophie Hébert" userId="S::shebert@aplcsq.net::24bede77-d931-433f-957e-bbbe6d127013" providerId="AD" clId="Web-{B1F9F966-966D-4041-4131-A67AEC4B29C5}" dt="2024-08-14T20:23:10.852" v="137" actId="20577"/>
          <ac:spMkLst>
            <pc:docMk/>
            <pc:sldMk cId="3900101011" sldId="1224"/>
            <ac:spMk id="6" creationId="{9CF24800-1FBA-6D81-2754-08F194086AF7}"/>
          </ac:spMkLst>
        </pc:spChg>
      </pc:sldChg>
      <pc:sldChg chg="del">
        <pc:chgData name="Sophie Hébert" userId="S::shebert@aplcsq.net::24bede77-d931-433f-957e-bbbe6d127013" providerId="AD" clId="Web-{B1F9F966-966D-4041-4131-A67AEC4B29C5}" dt="2024-08-14T20:16:02.344" v="131"/>
        <pc:sldMkLst>
          <pc:docMk/>
          <pc:sldMk cId="295320704" sldId="1227"/>
        </pc:sldMkLst>
      </pc:sldChg>
      <pc:sldChg chg="ord">
        <pc:chgData name="Sophie Hébert" userId="S::shebert@aplcsq.net::24bede77-d931-433f-957e-bbbe6d127013" providerId="AD" clId="Web-{B1F9F966-966D-4041-4131-A67AEC4B29C5}" dt="2024-08-14T20:16:16.985" v="132"/>
        <pc:sldMkLst>
          <pc:docMk/>
          <pc:sldMk cId="386068691" sldId="1229"/>
        </pc:sldMkLst>
      </pc:sldChg>
      <pc:sldChg chg="add del">
        <pc:chgData name="Sophie Hébert" userId="S::shebert@aplcsq.net::24bede77-d931-433f-957e-bbbe6d127013" providerId="AD" clId="Web-{B1F9F966-966D-4041-4131-A67AEC4B29C5}" dt="2024-08-14T20:23:34.243" v="139"/>
        <pc:sldMkLst>
          <pc:docMk/>
          <pc:sldMk cId="497135062" sldId="1230"/>
        </pc:sldMkLst>
      </pc:sldChg>
      <pc:sldChg chg="add">
        <pc:chgData name="Sophie Hébert" userId="S::shebert@aplcsq.net::24bede77-d931-433f-957e-bbbe6d127013" providerId="AD" clId="Web-{B1F9F966-966D-4041-4131-A67AEC4B29C5}" dt="2024-08-14T20:23:46.430" v="140"/>
        <pc:sldMkLst>
          <pc:docMk/>
          <pc:sldMk cId="2298976587" sldId="1230"/>
        </pc:sldMkLst>
      </pc:sldChg>
    </pc:docChg>
  </pc:docChgLst>
  <pc:docChgLst>
    <pc:chgData name="Kim D'Amour" userId="c3c4d3d5-3013-4803-a18d-5d3da3305c12" providerId="ADAL" clId="{B029F2C3-58A2-4849-8B45-23EADBA4950A}"/>
    <pc:docChg chg="undo custSel addSld delSld modSld">
      <pc:chgData name="Kim D'Amour" userId="c3c4d3d5-3013-4803-a18d-5d3da3305c12" providerId="ADAL" clId="{B029F2C3-58A2-4849-8B45-23EADBA4950A}" dt="2024-08-22T01:31:02.314" v="977" actId="20577"/>
      <pc:docMkLst>
        <pc:docMk/>
      </pc:docMkLst>
      <pc:sldChg chg="modSp mod">
        <pc:chgData name="Kim D'Amour" userId="c3c4d3d5-3013-4803-a18d-5d3da3305c12" providerId="ADAL" clId="{B029F2C3-58A2-4849-8B45-23EADBA4950A}" dt="2024-08-22T00:55:34.926" v="31" actId="20577"/>
        <pc:sldMkLst>
          <pc:docMk/>
          <pc:sldMk cId="1500211343" sldId="1239"/>
        </pc:sldMkLst>
        <pc:spChg chg="mod">
          <ac:chgData name="Kim D'Amour" userId="c3c4d3d5-3013-4803-a18d-5d3da3305c12" providerId="ADAL" clId="{B029F2C3-58A2-4849-8B45-23EADBA4950A}" dt="2024-08-22T00:55:34.926" v="31" actId="20577"/>
          <ac:spMkLst>
            <pc:docMk/>
            <pc:sldMk cId="1500211343" sldId="1239"/>
            <ac:spMk id="19458" creationId="{6486E6B6-E86A-4656-99D7-343629F95956}"/>
          </ac:spMkLst>
        </pc:spChg>
      </pc:sldChg>
      <pc:sldChg chg="modSp mod">
        <pc:chgData name="Kim D'Amour" userId="c3c4d3d5-3013-4803-a18d-5d3da3305c12" providerId="ADAL" clId="{B029F2C3-58A2-4849-8B45-23EADBA4950A}" dt="2024-08-22T00:56:17.544" v="35" actId="1076"/>
        <pc:sldMkLst>
          <pc:docMk/>
          <pc:sldMk cId="731806079" sldId="1245"/>
        </pc:sldMkLst>
        <pc:spChg chg="mod">
          <ac:chgData name="Kim D'Amour" userId="c3c4d3d5-3013-4803-a18d-5d3da3305c12" providerId="ADAL" clId="{B029F2C3-58A2-4849-8B45-23EADBA4950A}" dt="2024-08-22T00:56:17.544" v="35" actId="1076"/>
          <ac:spMkLst>
            <pc:docMk/>
            <pc:sldMk cId="731806079" sldId="1245"/>
            <ac:spMk id="3" creationId="{27CAFC50-4897-650D-3ED2-4AC5B3B55F47}"/>
          </ac:spMkLst>
        </pc:spChg>
        <pc:spChg chg="mod">
          <ac:chgData name="Kim D'Amour" userId="c3c4d3d5-3013-4803-a18d-5d3da3305c12" providerId="ADAL" clId="{B029F2C3-58A2-4849-8B45-23EADBA4950A}" dt="2024-08-22T00:56:13.044" v="34" actId="1076"/>
          <ac:spMkLst>
            <pc:docMk/>
            <pc:sldMk cId="731806079" sldId="1245"/>
            <ac:spMk id="19458" creationId="{00000000-0000-0000-0000-000000000000}"/>
          </ac:spMkLst>
        </pc:spChg>
      </pc:sldChg>
      <pc:sldChg chg="addSp delSp modSp mod">
        <pc:chgData name="Kim D'Amour" userId="c3c4d3d5-3013-4803-a18d-5d3da3305c12" providerId="ADAL" clId="{B029F2C3-58A2-4849-8B45-23EADBA4950A}" dt="2024-08-22T01:24:01.003" v="766" actId="207"/>
        <pc:sldMkLst>
          <pc:docMk/>
          <pc:sldMk cId="958609352" sldId="1248"/>
        </pc:sldMkLst>
        <pc:spChg chg="mod">
          <ac:chgData name="Kim D'Amour" userId="c3c4d3d5-3013-4803-a18d-5d3da3305c12" providerId="ADAL" clId="{B029F2C3-58A2-4849-8B45-23EADBA4950A}" dt="2024-08-22T01:05:49.220" v="49" actId="1038"/>
          <ac:spMkLst>
            <pc:docMk/>
            <pc:sldMk cId="958609352" sldId="1248"/>
            <ac:spMk id="3" creationId="{0B3C0E88-A388-343F-61D8-1DE2CF81E867}"/>
          </ac:spMkLst>
        </pc:spChg>
        <pc:spChg chg="add mod">
          <ac:chgData name="Kim D'Amour" userId="c3c4d3d5-3013-4803-a18d-5d3da3305c12" providerId="ADAL" clId="{B029F2C3-58A2-4849-8B45-23EADBA4950A}" dt="2024-08-22T01:23:37.165" v="762" actId="1076"/>
          <ac:spMkLst>
            <pc:docMk/>
            <pc:sldMk cId="958609352" sldId="1248"/>
            <ac:spMk id="8" creationId="{614540A9-6D87-11CB-3165-4638422451BA}"/>
          </ac:spMkLst>
        </pc:spChg>
        <pc:spChg chg="mod">
          <ac:chgData name="Kim D'Amour" userId="c3c4d3d5-3013-4803-a18d-5d3da3305c12" providerId="ADAL" clId="{B029F2C3-58A2-4849-8B45-23EADBA4950A}" dt="2024-08-22T01:06:35.183" v="64" actId="1036"/>
          <ac:spMkLst>
            <pc:docMk/>
            <pc:sldMk cId="958609352" sldId="1248"/>
            <ac:spMk id="9" creationId="{D9B1B014-852E-1F92-1A87-EC5C6EC23887}"/>
          </ac:spMkLst>
        </pc:spChg>
        <pc:spChg chg="del">
          <ac:chgData name="Kim D'Amour" userId="c3c4d3d5-3013-4803-a18d-5d3da3305c12" providerId="ADAL" clId="{B029F2C3-58A2-4849-8B45-23EADBA4950A}" dt="2024-08-22T01:06:57.432" v="66" actId="478"/>
          <ac:spMkLst>
            <pc:docMk/>
            <pc:sldMk cId="958609352" sldId="1248"/>
            <ac:spMk id="10" creationId="{D6B7E1D9-5CB7-016A-1D2A-46B3BCDE3AAA}"/>
          </ac:spMkLst>
        </pc:spChg>
        <pc:spChg chg="mod">
          <ac:chgData name="Kim D'Amour" userId="c3c4d3d5-3013-4803-a18d-5d3da3305c12" providerId="ADAL" clId="{B029F2C3-58A2-4849-8B45-23EADBA4950A}" dt="2024-08-22T01:06:11.462" v="55" actId="1035"/>
          <ac:spMkLst>
            <pc:docMk/>
            <pc:sldMk cId="958609352" sldId="1248"/>
            <ac:spMk id="11" creationId="{75FCA496-30DF-914F-236A-8E7C08D61E51}"/>
          </ac:spMkLst>
        </pc:spChg>
        <pc:spChg chg="del">
          <ac:chgData name="Kim D'Amour" userId="c3c4d3d5-3013-4803-a18d-5d3da3305c12" providerId="ADAL" clId="{B029F2C3-58A2-4849-8B45-23EADBA4950A}" dt="2024-08-22T01:06:59.383" v="67" actId="478"/>
          <ac:spMkLst>
            <pc:docMk/>
            <pc:sldMk cId="958609352" sldId="1248"/>
            <ac:spMk id="12" creationId="{D023F397-514F-2995-73D7-4F8D266BF995}"/>
          </ac:spMkLst>
        </pc:spChg>
        <pc:spChg chg="add mod">
          <ac:chgData name="Kim D'Amour" userId="c3c4d3d5-3013-4803-a18d-5d3da3305c12" providerId="ADAL" clId="{B029F2C3-58A2-4849-8B45-23EADBA4950A}" dt="2024-08-22T01:10:17.092" v="286" actId="1076"/>
          <ac:spMkLst>
            <pc:docMk/>
            <pc:sldMk cId="958609352" sldId="1248"/>
            <ac:spMk id="13" creationId="{D449DEF3-DE22-4EDA-9D98-59CDF56BE2C2}"/>
          </ac:spMkLst>
        </pc:spChg>
        <pc:spChg chg="del">
          <ac:chgData name="Kim D'Amour" userId="c3c4d3d5-3013-4803-a18d-5d3da3305c12" providerId="ADAL" clId="{B029F2C3-58A2-4849-8B45-23EADBA4950A}" dt="2024-08-22T01:06:26.242" v="57" actId="478"/>
          <ac:spMkLst>
            <pc:docMk/>
            <pc:sldMk cId="958609352" sldId="1248"/>
            <ac:spMk id="14" creationId="{1800D741-5CEE-8C1B-3C84-5AE860DEBB65}"/>
          </ac:spMkLst>
        </pc:spChg>
        <pc:spChg chg="del">
          <ac:chgData name="Kim D'Amour" userId="c3c4d3d5-3013-4803-a18d-5d3da3305c12" providerId="ADAL" clId="{B029F2C3-58A2-4849-8B45-23EADBA4950A}" dt="2024-08-22T01:06:55.570" v="65" actId="478"/>
          <ac:spMkLst>
            <pc:docMk/>
            <pc:sldMk cId="958609352" sldId="1248"/>
            <ac:spMk id="15" creationId="{A7EA959F-C293-51DC-17BE-1056E2F188DE}"/>
          </ac:spMkLst>
        </pc:spChg>
        <pc:spChg chg="mod">
          <ac:chgData name="Kim D'Amour" userId="c3c4d3d5-3013-4803-a18d-5d3da3305c12" providerId="ADAL" clId="{B029F2C3-58A2-4849-8B45-23EADBA4950A}" dt="2024-08-22T01:24:01.003" v="766" actId="207"/>
          <ac:spMkLst>
            <pc:docMk/>
            <pc:sldMk cId="958609352" sldId="1248"/>
            <ac:spMk id="16" creationId="{D201A69F-219F-AB88-B047-8AFF0FE300CF}"/>
          </ac:spMkLst>
        </pc:spChg>
        <pc:spChg chg="add del mod">
          <ac:chgData name="Kim D'Amour" userId="c3c4d3d5-3013-4803-a18d-5d3da3305c12" providerId="ADAL" clId="{B029F2C3-58A2-4849-8B45-23EADBA4950A}" dt="2024-08-22T01:16:26.839" v="408" actId="21"/>
          <ac:spMkLst>
            <pc:docMk/>
            <pc:sldMk cId="958609352" sldId="1248"/>
            <ac:spMk id="17" creationId="{5789943D-0B52-B0F4-7248-525E4867EC08}"/>
          </ac:spMkLst>
        </pc:spChg>
        <pc:graphicFrameChg chg="mod">
          <ac:chgData name="Kim D'Amour" userId="c3c4d3d5-3013-4803-a18d-5d3da3305c12" providerId="ADAL" clId="{B029F2C3-58A2-4849-8B45-23EADBA4950A}" dt="2024-08-22T01:05:13.152" v="44" actId="1076"/>
          <ac:graphicFrameMkLst>
            <pc:docMk/>
            <pc:sldMk cId="958609352" sldId="1248"/>
            <ac:graphicFrameMk id="2" creationId="{BEF1E99B-C470-26E4-2B76-50B8BAC2A75C}"/>
          </ac:graphicFrameMkLst>
        </pc:graphicFrameChg>
        <pc:graphicFrameChg chg="add mod modGraphic">
          <ac:chgData name="Kim D'Amour" userId="c3c4d3d5-3013-4803-a18d-5d3da3305c12" providerId="ADAL" clId="{B029F2C3-58A2-4849-8B45-23EADBA4950A}" dt="2024-08-22T01:23:43.112" v="763" actId="1076"/>
          <ac:graphicFrameMkLst>
            <pc:docMk/>
            <pc:sldMk cId="958609352" sldId="1248"/>
            <ac:graphicFrameMk id="18" creationId="{AC5A7527-A80F-965D-2408-9218C69B8F40}"/>
          </ac:graphicFrameMkLst>
        </pc:graphicFrameChg>
        <pc:picChg chg="mod">
          <ac:chgData name="Kim D'Amour" userId="c3c4d3d5-3013-4803-a18d-5d3da3305c12" providerId="ADAL" clId="{B029F2C3-58A2-4849-8B45-23EADBA4950A}" dt="2024-08-22T01:05:57.514" v="52" actId="1035"/>
          <ac:picMkLst>
            <pc:docMk/>
            <pc:sldMk cId="958609352" sldId="1248"/>
            <ac:picMk id="5" creationId="{61BC97FD-5C85-02D9-C2A1-C63A09A3966D}"/>
          </ac:picMkLst>
        </pc:picChg>
        <pc:picChg chg="mod">
          <ac:chgData name="Kim D'Amour" userId="c3c4d3d5-3013-4803-a18d-5d3da3305c12" providerId="ADAL" clId="{B029F2C3-58A2-4849-8B45-23EADBA4950A}" dt="2024-08-22T01:04:47.694" v="40" actId="1076"/>
          <ac:picMkLst>
            <pc:docMk/>
            <pc:sldMk cId="958609352" sldId="1248"/>
            <ac:picMk id="6" creationId="{1F9B4B2C-DF41-B011-3A58-025694A9B09F}"/>
          </ac:picMkLst>
        </pc:picChg>
      </pc:sldChg>
      <pc:sldChg chg="addSp delSp modSp mod">
        <pc:chgData name="Kim D'Amour" userId="c3c4d3d5-3013-4803-a18d-5d3da3305c12" providerId="ADAL" clId="{B029F2C3-58A2-4849-8B45-23EADBA4950A}" dt="2024-08-22T01:30:05.766" v="934" actId="20577"/>
        <pc:sldMkLst>
          <pc:docMk/>
          <pc:sldMk cId="1949932809" sldId="1253"/>
        </pc:sldMkLst>
        <pc:spChg chg="del mod">
          <ac:chgData name="Kim D'Amour" userId="c3c4d3d5-3013-4803-a18d-5d3da3305c12" providerId="ADAL" clId="{B029F2C3-58A2-4849-8B45-23EADBA4950A}" dt="2024-08-22T01:28:18.373" v="817" actId="478"/>
          <ac:spMkLst>
            <pc:docMk/>
            <pc:sldMk cId="1949932809" sldId="1253"/>
            <ac:spMk id="2" creationId="{EE0AFE42-E72F-3F3E-137D-A5A1221D9A80}"/>
          </ac:spMkLst>
        </pc:spChg>
        <pc:spChg chg="add mod">
          <ac:chgData name="Kim D'Amour" userId="c3c4d3d5-3013-4803-a18d-5d3da3305c12" providerId="ADAL" clId="{B029F2C3-58A2-4849-8B45-23EADBA4950A}" dt="2024-08-22T01:30:05.766" v="934" actId="20577"/>
          <ac:spMkLst>
            <pc:docMk/>
            <pc:sldMk cId="1949932809" sldId="1253"/>
            <ac:spMk id="5" creationId="{33F71065-B222-A70C-B825-58F7A1B87BB5}"/>
          </ac:spMkLst>
        </pc:spChg>
        <pc:picChg chg="mod">
          <ac:chgData name="Kim D'Amour" userId="c3c4d3d5-3013-4803-a18d-5d3da3305c12" providerId="ADAL" clId="{B029F2C3-58A2-4849-8B45-23EADBA4950A}" dt="2024-08-22T01:28:06.893" v="799" actId="1076"/>
          <ac:picMkLst>
            <pc:docMk/>
            <pc:sldMk cId="1949932809" sldId="1253"/>
            <ac:picMk id="3" creationId="{D01501B1-05CB-3200-D7BF-03075E959244}"/>
          </ac:picMkLst>
        </pc:picChg>
        <pc:picChg chg="mod modCrop">
          <ac:chgData name="Kim D'Amour" userId="c3c4d3d5-3013-4803-a18d-5d3da3305c12" providerId="ADAL" clId="{B029F2C3-58A2-4849-8B45-23EADBA4950A}" dt="2024-08-22T01:28:22.243" v="818" actId="1076"/>
          <ac:picMkLst>
            <pc:docMk/>
            <pc:sldMk cId="1949932809" sldId="1253"/>
            <ac:picMk id="6" creationId="{45C60A30-B748-6871-9CEA-2900A96E9E51}"/>
          </ac:picMkLst>
        </pc:picChg>
      </pc:sldChg>
      <pc:sldChg chg="addSp delSp modSp mod">
        <pc:chgData name="Kim D'Amour" userId="c3c4d3d5-3013-4803-a18d-5d3da3305c12" providerId="ADAL" clId="{B029F2C3-58A2-4849-8B45-23EADBA4950A}" dt="2024-08-22T01:31:02.314" v="977" actId="20577"/>
        <pc:sldMkLst>
          <pc:docMk/>
          <pc:sldMk cId="2219267435" sldId="1255"/>
        </pc:sldMkLst>
        <pc:spChg chg="del">
          <ac:chgData name="Kim D'Amour" userId="c3c4d3d5-3013-4803-a18d-5d3da3305c12" providerId="ADAL" clId="{B029F2C3-58A2-4849-8B45-23EADBA4950A}" dt="2024-08-22T01:28:59.008" v="822" actId="21"/>
          <ac:spMkLst>
            <pc:docMk/>
            <pc:sldMk cId="2219267435" sldId="1255"/>
            <ac:spMk id="2" creationId="{EE0AFE42-E72F-3F3E-137D-A5A1221D9A80}"/>
          </ac:spMkLst>
        </pc:spChg>
        <pc:spChg chg="add mod">
          <ac:chgData name="Kim D'Amour" userId="c3c4d3d5-3013-4803-a18d-5d3da3305c12" providerId="ADAL" clId="{B029F2C3-58A2-4849-8B45-23EADBA4950A}" dt="2024-08-22T01:31:02.314" v="977" actId="20577"/>
          <ac:spMkLst>
            <pc:docMk/>
            <pc:sldMk cId="2219267435" sldId="1255"/>
            <ac:spMk id="6" creationId="{AE8DA3FA-D2D0-E465-8423-EBCD5E425C87}"/>
          </ac:spMkLst>
        </pc:spChg>
        <pc:picChg chg="mod">
          <ac:chgData name="Kim D'Amour" userId="c3c4d3d5-3013-4803-a18d-5d3da3305c12" providerId="ADAL" clId="{B029F2C3-58A2-4849-8B45-23EADBA4950A}" dt="2024-08-22T01:28:55.633" v="821" actId="1076"/>
          <ac:picMkLst>
            <pc:docMk/>
            <pc:sldMk cId="2219267435" sldId="1255"/>
            <ac:picMk id="3" creationId="{D01501B1-05CB-3200-D7BF-03075E959244}"/>
          </ac:picMkLst>
        </pc:picChg>
        <pc:picChg chg="mod modCrop">
          <ac:chgData name="Kim D'Amour" userId="c3c4d3d5-3013-4803-a18d-5d3da3305c12" providerId="ADAL" clId="{B029F2C3-58A2-4849-8B45-23EADBA4950A}" dt="2024-08-22T01:30:30.587" v="935" actId="732"/>
          <ac:picMkLst>
            <pc:docMk/>
            <pc:sldMk cId="2219267435" sldId="1255"/>
            <ac:picMk id="5" creationId="{3B48CC88-4DDA-3DB3-5E30-D9CAF0E2CF6A}"/>
          </ac:picMkLst>
        </pc:picChg>
      </pc:sldChg>
      <pc:sldChg chg="modSp mod">
        <pc:chgData name="Kim D'Amour" userId="c3c4d3d5-3013-4803-a18d-5d3da3305c12" providerId="ADAL" clId="{B029F2C3-58A2-4849-8B45-23EADBA4950A}" dt="2024-08-22T00:57:05.338" v="36" actId="1076"/>
        <pc:sldMkLst>
          <pc:docMk/>
          <pc:sldMk cId="4289782981" sldId="1264"/>
        </pc:sldMkLst>
        <pc:graphicFrameChg chg="mod">
          <ac:chgData name="Kim D'Amour" userId="c3c4d3d5-3013-4803-a18d-5d3da3305c12" providerId="ADAL" clId="{B029F2C3-58A2-4849-8B45-23EADBA4950A}" dt="2024-08-22T00:57:05.338" v="36" actId="1076"/>
          <ac:graphicFrameMkLst>
            <pc:docMk/>
            <pc:sldMk cId="4289782981" sldId="1264"/>
            <ac:graphicFrameMk id="5" creationId="{C0B306D8-D07D-2985-A011-E4D1529471B5}"/>
          </ac:graphicFrameMkLst>
        </pc:graphicFrameChg>
      </pc:sldChg>
      <pc:sldChg chg="addSp delSp modSp add mod">
        <pc:chgData name="Kim D'Amour" userId="c3c4d3d5-3013-4803-a18d-5d3da3305c12" providerId="ADAL" clId="{B029F2C3-58A2-4849-8B45-23EADBA4950A}" dt="2024-08-22T00:55:06.194" v="17" actId="1076"/>
        <pc:sldMkLst>
          <pc:docMk/>
          <pc:sldMk cId="3621320490" sldId="1269"/>
        </pc:sldMkLst>
        <pc:spChg chg="del mod">
          <ac:chgData name="Kim D'Amour" userId="c3c4d3d5-3013-4803-a18d-5d3da3305c12" providerId="ADAL" clId="{B029F2C3-58A2-4849-8B45-23EADBA4950A}" dt="2024-08-22T00:52:49.760" v="2" actId="478"/>
          <ac:spMkLst>
            <pc:docMk/>
            <pc:sldMk cId="3621320490" sldId="1269"/>
            <ac:spMk id="2" creationId="{0C98001B-3BC2-772A-3DB1-F637565681BD}"/>
          </ac:spMkLst>
        </pc:spChg>
        <pc:spChg chg="del">
          <ac:chgData name="Kim D'Amour" userId="c3c4d3d5-3013-4803-a18d-5d3da3305c12" providerId="ADAL" clId="{B029F2C3-58A2-4849-8B45-23EADBA4950A}" dt="2024-08-22T00:52:57.477" v="5" actId="478"/>
          <ac:spMkLst>
            <pc:docMk/>
            <pc:sldMk cId="3621320490" sldId="1269"/>
            <ac:spMk id="5" creationId="{1EEE6136-9A04-367F-3D9C-C615646CCFBF}"/>
          </ac:spMkLst>
        </pc:spChg>
        <pc:picChg chg="del">
          <ac:chgData name="Kim D'Amour" userId="c3c4d3d5-3013-4803-a18d-5d3da3305c12" providerId="ADAL" clId="{B029F2C3-58A2-4849-8B45-23EADBA4950A}" dt="2024-08-22T00:52:50.650" v="3" actId="478"/>
          <ac:picMkLst>
            <pc:docMk/>
            <pc:sldMk cId="3621320490" sldId="1269"/>
            <ac:picMk id="3" creationId="{F0C157BA-80D7-4516-D634-CA4A8A2EA497}"/>
          </ac:picMkLst>
        </pc:picChg>
        <pc:picChg chg="del">
          <ac:chgData name="Kim D'Amour" userId="c3c4d3d5-3013-4803-a18d-5d3da3305c12" providerId="ADAL" clId="{B029F2C3-58A2-4849-8B45-23EADBA4950A}" dt="2024-08-22T00:52:54.681" v="4" actId="478"/>
          <ac:picMkLst>
            <pc:docMk/>
            <pc:sldMk cId="3621320490" sldId="1269"/>
            <ac:picMk id="7" creationId="{5C9F591F-F02F-67BA-DC56-E2DB182914B6}"/>
          </ac:picMkLst>
        </pc:picChg>
        <pc:picChg chg="add mod">
          <ac:chgData name="Kim D'Amour" userId="c3c4d3d5-3013-4803-a18d-5d3da3305c12" providerId="ADAL" clId="{B029F2C3-58A2-4849-8B45-23EADBA4950A}" dt="2024-08-22T00:55:06.194" v="17" actId="1076"/>
          <ac:picMkLst>
            <pc:docMk/>
            <pc:sldMk cId="3621320490" sldId="1269"/>
            <ac:picMk id="9" creationId="{01ACE7A8-FC8D-7C3E-34BB-67B9B7D0249D}"/>
          </ac:picMkLst>
        </pc:picChg>
        <pc:picChg chg="add mod">
          <ac:chgData name="Kim D'Amour" userId="c3c4d3d5-3013-4803-a18d-5d3da3305c12" providerId="ADAL" clId="{B029F2C3-58A2-4849-8B45-23EADBA4950A}" dt="2024-08-22T00:55:00.831" v="16" actId="14100"/>
          <ac:picMkLst>
            <pc:docMk/>
            <pc:sldMk cId="3621320490" sldId="1269"/>
            <ac:picMk id="11" creationId="{97F88926-5AA7-D785-8564-11AE5F608D3C}"/>
          </ac:picMkLst>
        </pc:picChg>
      </pc:sldChg>
      <pc:sldChg chg="addSp delSp modSp add del mod">
        <pc:chgData name="Kim D'Amour" userId="c3c4d3d5-3013-4803-a18d-5d3da3305c12" providerId="ADAL" clId="{B029F2C3-58A2-4849-8B45-23EADBA4950A}" dt="2024-08-22T01:28:37.925" v="820" actId="2696"/>
        <pc:sldMkLst>
          <pc:docMk/>
          <pc:sldMk cId="2744962330" sldId="1270"/>
        </pc:sldMkLst>
        <pc:spChg chg="add mod">
          <ac:chgData name="Kim D'Amour" userId="c3c4d3d5-3013-4803-a18d-5d3da3305c12" providerId="ADAL" clId="{B029F2C3-58A2-4849-8B45-23EADBA4950A}" dt="2024-08-22T01:26:20.398" v="775" actId="404"/>
          <ac:spMkLst>
            <pc:docMk/>
            <pc:sldMk cId="2744962330" sldId="1270"/>
            <ac:spMk id="8" creationId="{FB193D39-F102-171C-95C3-69D9E8CA5D3F}"/>
          </ac:spMkLst>
        </pc:spChg>
        <pc:picChg chg="del">
          <ac:chgData name="Kim D'Amour" userId="c3c4d3d5-3013-4803-a18d-5d3da3305c12" providerId="ADAL" clId="{B029F2C3-58A2-4849-8B45-23EADBA4950A}" dt="2024-08-22T01:26:00.225" v="769" actId="478"/>
          <ac:picMkLst>
            <pc:docMk/>
            <pc:sldMk cId="2744962330" sldId="1270"/>
            <ac:picMk id="6" creationId="{45C60A30-B748-6871-9CEA-2900A96E9E51}"/>
          </ac:picMkLst>
        </pc:picChg>
      </pc:sldChg>
    </pc:docChg>
  </pc:docChgLst>
  <pc:docChgLst>
    <pc:chgData name="Sophie Hébert" userId="24bede77-d931-433f-957e-bbbe6d127013" providerId="ADAL" clId="{E117A066-F48A-4EFB-A836-8E701B0C470D}"/>
    <pc:docChg chg="undo redo custSel addSld delSld modSld">
      <pc:chgData name="Sophie Hébert" userId="24bede77-d931-433f-957e-bbbe6d127013" providerId="ADAL" clId="{E117A066-F48A-4EFB-A836-8E701B0C470D}" dt="2024-08-21T20:14:26.631" v="1446" actId="207"/>
      <pc:docMkLst>
        <pc:docMk/>
      </pc:docMkLst>
      <pc:sldChg chg="modSp mod">
        <pc:chgData name="Sophie Hébert" userId="24bede77-d931-433f-957e-bbbe6d127013" providerId="ADAL" clId="{E117A066-F48A-4EFB-A836-8E701B0C470D}" dt="2024-08-21T20:14:26.631" v="1446" actId="207"/>
        <pc:sldMkLst>
          <pc:docMk/>
          <pc:sldMk cId="1535361109" sldId="961"/>
        </pc:sldMkLst>
        <pc:spChg chg="mod">
          <ac:chgData name="Sophie Hébert" userId="24bede77-d931-433f-957e-bbbe6d127013" providerId="ADAL" clId="{E117A066-F48A-4EFB-A836-8E701B0C470D}" dt="2024-08-21T20:14:26.631" v="1446" actId="207"/>
          <ac:spMkLst>
            <pc:docMk/>
            <pc:sldMk cId="1535361109" sldId="961"/>
            <ac:spMk id="6" creationId="{B23160F3-86F9-9D47-62B8-19E9039BB24A}"/>
          </ac:spMkLst>
        </pc:spChg>
      </pc:sldChg>
      <pc:sldChg chg="addSp modSp mod">
        <pc:chgData name="Sophie Hébert" userId="24bede77-d931-433f-957e-bbbe6d127013" providerId="ADAL" clId="{E117A066-F48A-4EFB-A836-8E701B0C470D}" dt="2024-08-21T18:20:42.349" v="1153" actId="1076"/>
        <pc:sldMkLst>
          <pc:docMk/>
          <pc:sldMk cId="3900101011" sldId="1224"/>
        </pc:sldMkLst>
        <pc:picChg chg="add mod">
          <ac:chgData name="Sophie Hébert" userId="24bede77-d931-433f-957e-bbbe6d127013" providerId="ADAL" clId="{E117A066-F48A-4EFB-A836-8E701B0C470D}" dt="2024-08-21T18:20:42.349" v="1153" actId="1076"/>
          <ac:picMkLst>
            <pc:docMk/>
            <pc:sldMk cId="3900101011" sldId="1224"/>
            <ac:picMk id="3" creationId="{7A0AC525-96FE-BC97-2F94-D4FB188A1233}"/>
          </ac:picMkLst>
        </pc:picChg>
      </pc:sldChg>
      <pc:sldChg chg="addSp modSp mod">
        <pc:chgData name="Sophie Hébert" userId="24bede77-d931-433f-957e-bbbe6d127013" providerId="ADAL" clId="{E117A066-F48A-4EFB-A836-8E701B0C470D}" dt="2024-08-21T18:01:21.669" v="93" actId="15"/>
        <pc:sldMkLst>
          <pc:docMk/>
          <pc:sldMk cId="1894781776" sldId="1235"/>
        </pc:sldMkLst>
        <pc:spChg chg="mod">
          <ac:chgData name="Sophie Hébert" userId="24bede77-d931-433f-957e-bbbe6d127013" providerId="ADAL" clId="{E117A066-F48A-4EFB-A836-8E701B0C470D}" dt="2024-08-21T18:01:21.669" v="93" actId="15"/>
          <ac:spMkLst>
            <pc:docMk/>
            <pc:sldMk cId="1894781776" sldId="1235"/>
            <ac:spMk id="3" creationId="{7CC91333-6904-71A2-C86B-74935936F0EF}"/>
          </ac:spMkLst>
        </pc:spChg>
        <pc:picChg chg="add mod">
          <ac:chgData name="Sophie Hébert" userId="24bede77-d931-433f-957e-bbbe6d127013" providerId="ADAL" clId="{E117A066-F48A-4EFB-A836-8E701B0C470D}" dt="2024-08-21T17:58:37.050" v="76" actId="14100"/>
          <ac:picMkLst>
            <pc:docMk/>
            <pc:sldMk cId="1894781776" sldId="1235"/>
            <ac:picMk id="7" creationId="{D01E0947-D146-9A17-DC20-737852228C7D}"/>
          </ac:picMkLst>
        </pc:picChg>
        <pc:picChg chg="add mod">
          <ac:chgData name="Sophie Hébert" userId="24bede77-d931-433f-957e-bbbe6d127013" providerId="ADAL" clId="{E117A066-F48A-4EFB-A836-8E701B0C470D}" dt="2024-08-21T18:00:42.486" v="90" actId="1076"/>
          <ac:picMkLst>
            <pc:docMk/>
            <pc:sldMk cId="1894781776" sldId="1235"/>
            <ac:picMk id="1026" creationId="{323912B1-592F-7559-7F52-BF6520931538}"/>
          </ac:picMkLst>
        </pc:picChg>
      </pc:sldChg>
      <pc:sldChg chg="modSp mod">
        <pc:chgData name="Sophie Hébert" userId="24bede77-d931-433f-957e-bbbe6d127013" providerId="ADAL" clId="{E117A066-F48A-4EFB-A836-8E701B0C470D}" dt="2024-08-21T18:44:11.670" v="1360" actId="20577"/>
        <pc:sldMkLst>
          <pc:docMk/>
          <pc:sldMk cId="3199084857" sldId="1236"/>
        </pc:sldMkLst>
        <pc:spChg chg="mod">
          <ac:chgData name="Sophie Hébert" userId="24bede77-d931-433f-957e-bbbe6d127013" providerId="ADAL" clId="{E117A066-F48A-4EFB-A836-8E701B0C470D}" dt="2024-08-21T18:44:11.670" v="1360" actId="20577"/>
          <ac:spMkLst>
            <pc:docMk/>
            <pc:sldMk cId="3199084857" sldId="1236"/>
            <ac:spMk id="3" creationId="{78E7064A-902D-A024-FFB3-5311FC70805D}"/>
          </ac:spMkLst>
        </pc:spChg>
      </pc:sldChg>
      <pc:sldChg chg="modSp mod">
        <pc:chgData name="Sophie Hébert" userId="24bede77-d931-433f-957e-bbbe6d127013" providerId="ADAL" clId="{E117A066-F48A-4EFB-A836-8E701B0C470D}" dt="2024-08-21T18:17:46.135" v="1149" actId="20577"/>
        <pc:sldMkLst>
          <pc:docMk/>
          <pc:sldMk cId="1069398374" sldId="1237"/>
        </pc:sldMkLst>
        <pc:spChg chg="mod">
          <ac:chgData name="Sophie Hébert" userId="24bede77-d931-433f-957e-bbbe6d127013" providerId="ADAL" clId="{E117A066-F48A-4EFB-A836-8E701B0C470D}" dt="2024-08-21T18:17:46.135" v="1149" actId="20577"/>
          <ac:spMkLst>
            <pc:docMk/>
            <pc:sldMk cId="1069398374" sldId="1237"/>
            <ac:spMk id="7" creationId="{81F528A6-593D-3506-1C76-DF9176954268}"/>
          </ac:spMkLst>
        </pc:spChg>
      </pc:sldChg>
      <pc:sldChg chg="addSp delSp modSp mod">
        <pc:chgData name="Sophie Hébert" userId="24bede77-d931-433f-957e-bbbe6d127013" providerId="ADAL" clId="{E117A066-F48A-4EFB-A836-8E701B0C470D}" dt="2024-08-21T18:41:51.344" v="1330" actId="313"/>
        <pc:sldMkLst>
          <pc:docMk/>
          <pc:sldMk cId="1980511869" sldId="1240"/>
        </pc:sldMkLst>
        <pc:spChg chg="mod">
          <ac:chgData name="Sophie Hébert" userId="24bede77-d931-433f-957e-bbbe6d127013" providerId="ADAL" clId="{E117A066-F48A-4EFB-A836-8E701B0C470D}" dt="2024-08-21T18:41:51.344" v="1330" actId="313"/>
          <ac:spMkLst>
            <pc:docMk/>
            <pc:sldMk cId="1980511869" sldId="1240"/>
            <ac:spMk id="2" creationId="{B4E54262-06F9-31AD-0073-9EBA950523BC}"/>
          </ac:spMkLst>
        </pc:spChg>
        <pc:spChg chg="mod">
          <ac:chgData name="Sophie Hébert" userId="24bede77-d931-433f-957e-bbbe6d127013" providerId="ADAL" clId="{E117A066-F48A-4EFB-A836-8E701B0C470D}" dt="2024-08-21T18:40:22.030" v="1328" actId="14100"/>
          <ac:spMkLst>
            <pc:docMk/>
            <pc:sldMk cId="1980511869" sldId="1240"/>
            <ac:spMk id="3" creationId="{13D9AB21-77D2-0E39-10A7-4A9764D29329}"/>
          </ac:spMkLst>
        </pc:spChg>
        <pc:picChg chg="add mod">
          <ac:chgData name="Sophie Hébert" userId="24bede77-d931-433f-957e-bbbe6d127013" providerId="ADAL" clId="{E117A066-F48A-4EFB-A836-8E701B0C470D}" dt="2024-08-21T18:30:48.631" v="1273" actId="1076"/>
          <ac:picMkLst>
            <pc:docMk/>
            <pc:sldMk cId="1980511869" sldId="1240"/>
            <ac:picMk id="6" creationId="{561E0C02-2A4B-1C86-30D5-4D9C31865B7B}"/>
          </ac:picMkLst>
        </pc:picChg>
        <pc:picChg chg="add mod">
          <ac:chgData name="Sophie Hébert" userId="24bede77-d931-433f-957e-bbbe6d127013" providerId="ADAL" clId="{E117A066-F48A-4EFB-A836-8E701B0C470D}" dt="2024-08-21T18:37:17.385" v="1295" actId="14100"/>
          <ac:picMkLst>
            <pc:docMk/>
            <pc:sldMk cId="1980511869" sldId="1240"/>
            <ac:picMk id="7" creationId="{239240EB-D970-59E0-D07E-693AEFDEAF65}"/>
          </ac:picMkLst>
        </pc:picChg>
        <pc:picChg chg="add mod">
          <ac:chgData name="Sophie Hébert" userId="24bede77-d931-433f-957e-bbbe6d127013" providerId="ADAL" clId="{E117A066-F48A-4EFB-A836-8E701B0C470D}" dt="2024-08-21T18:40:43.266" v="1329" actId="1076"/>
          <ac:picMkLst>
            <pc:docMk/>
            <pc:sldMk cId="1980511869" sldId="1240"/>
            <ac:picMk id="8" creationId="{E819F316-1108-DAFB-716F-7C08BA1F3358}"/>
          </ac:picMkLst>
        </pc:picChg>
        <pc:picChg chg="add del mod">
          <ac:chgData name="Sophie Hébert" userId="24bede77-d931-433f-957e-bbbe6d127013" providerId="ADAL" clId="{E117A066-F48A-4EFB-A836-8E701B0C470D}" dt="2024-08-21T18:36:13.552" v="1285" actId="21"/>
          <ac:picMkLst>
            <pc:docMk/>
            <pc:sldMk cId="1980511869" sldId="1240"/>
            <ac:picMk id="2050" creationId="{78FC003D-9EDA-DD1D-5376-B4D297A0669A}"/>
          </ac:picMkLst>
        </pc:picChg>
        <pc:picChg chg="add del mod">
          <ac:chgData name="Sophie Hébert" userId="24bede77-d931-433f-957e-bbbe6d127013" providerId="ADAL" clId="{E117A066-F48A-4EFB-A836-8E701B0C470D}" dt="2024-08-21T18:38:33.361" v="1310" actId="478"/>
          <ac:picMkLst>
            <pc:docMk/>
            <pc:sldMk cId="1980511869" sldId="1240"/>
            <ac:picMk id="2052" creationId="{31321FDF-857B-76B2-8A1E-F94475A0E48C}"/>
          </ac:picMkLst>
        </pc:picChg>
        <pc:picChg chg="add del mod">
          <ac:chgData name="Sophie Hébert" userId="24bede77-d931-433f-957e-bbbe6d127013" providerId="ADAL" clId="{E117A066-F48A-4EFB-A836-8E701B0C470D}" dt="2024-08-21T18:39:14.354" v="1318" actId="21"/>
          <ac:picMkLst>
            <pc:docMk/>
            <pc:sldMk cId="1980511869" sldId="1240"/>
            <ac:picMk id="2054" creationId="{314356DB-6EE4-4930-D3F6-943D7E04ED67}"/>
          </ac:picMkLst>
        </pc:picChg>
      </pc:sldChg>
      <pc:sldChg chg="del">
        <pc:chgData name="Sophie Hébert" userId="24bede77-d931-433f-957e-bbbe6d127013" providerId="ADAL" clId="{E117A066-F48A-4EFB-A836-8E701B0C470D}" dt="2024-08-21T18:31:14.765" v="1277" actId="2696"/>
        <pc:sldMkLst>
          <pc:docMk/>
          <pc:sldMk cId="2678029890" sldId="1241"/>
        </pc:sldMkLst>
      </pc:sldChg>
      <pc:sldChg chg="addSp delSp modSp add mod">
        <pc:chgData name="Sophie Hébert" userId="24bede77-d931-433f-957e-bbbe6d127013" providerId="ADAL" clId="{E117A066-F48A-4EFB-A836-8E701B0C470D}" dt="2024-08-21T18:24:23.002" v="1185" actId="14100"/>
        <pc:sldMkLst>
          <pc:docMk/>
          <pc:sldMk cId="2163242159" sldId="1262"/>
        </pc:sldMkLst>
        <pc:spChg chg="mod">
          <ac:chgData name="Sophie Hébert" userId="24bede77-d931-433f-957e-bbbe6d127013" providerId="ADAL" clId="{E117A066-F48A-4EFB-A836-8E701B0C470D}" dt="2024-08-21T18:21:12.510" v="1172" actId="6549"/>
          <ac:spMkLst>
            <pc:docMk/>
            <pc:sldMk cId="2163242159" sldId="1262"/>
            <ac:spMk id="2" creationId="{B4E54262-06F9-31AD-0073-9EBA950523BC}"/>
          </ac:spMkLst>
        </pc:spChg>
        <pc:spChg chg="del mod">
          <ac:chgData name="Sophie Hébert" userId="24bede77-d931-433f-957e-bbbe6d127013" providerId="ADAL" clId="{E117A066-F48A-4EFB-A836-8E701B0C470D}" dt="2024-08-21T18:22:15.675" v="1173" actId="22"/>
          <ac:spMkLst>
            <pc:docMk/>
            <pc:sldMk cId="2163242159" sldId="1262"/>
            <ac:spMk id="3" creationId="{13D9AB21-77D2-0E39-10A7-4A9764D29329}"/>
          </ac:spMkLst>
        </pc:spChg>
        <pc:picChg chg="add mod ord">
          <ac:chgData name="Sophie Hébert" userId="24bede77-d931-433f-957e-bbbe6d127013" providerId="ADAL" clId="{E117A066-F48A-4EFB-A836-8E701B0C470D}" dt="2024-08-21T18:24:14.747" v="1183" actId="14100"/>
          <ac:picMkLst>
            <pc:docMk/>
            <pc:sldMk cId="2163242159" sldId="1262"/>
            <ac:picMk id="6" creationId="{10AB1549-A89A-8459-100A-6FCCE2C3B74B}"/>
          </ac:picMkLst>
        </pc:picChg>
        <pc:picChg chg="add mod">
          <ac:chgData name="Sophie Hébert" userId="24bede77-d931-433f-957e-bbbe6d127013" providerId="ADAL" clId="{E117A066-F48A-4EFB-A836-8E701B0C470D}" dt="2024-08-21T18:24:23.002" v="1185" actId="14100"/>
          <ac:picMkLst>
            <pc:docMk/>
            <pc:sldMk cId="2163242159" sldId="1262"/>
            <ac:picMk id="8" creationId="{59EBF354-C149-986D-F379-9F5FD1B23964}"/>
          </ac:picMkLst>
        </pc:picChg>
      </pc:sldChg>
      <pc:sldChg chg="addSp delSp modSp add mod">
        <pc:chgData name="Sophie Hébert" userId="24bede77-d931-433f-957e-bbbe6d127013" providerId="ADAL" clId="{E117A066-F48A-4EFB-A836-8E701B0C470D}" dt="2024-08-21T19:04:45.982" v="1440" actId="9405"/>
        <pc:sldMkLst>
          <pc:docMk/>
          <pc:sldMk cId="2896858176" sldId="1265"/>
        </pc:sldMkLst>
        <pc:spChg chg="mod">
          <ac:chgData name="Sophie Hébert" userId="24bede77-d931-433f-957e-bbbe6d127013" providerId="ADAL" clId="{E117A066-F48A-4EFB-A836-8E701B0C470D}" dt="2024-08-21T18:54:33.568" v="1427" actId="113"/>
          <ac:spMkLst>
            <pc:docMk/>
            <pc:sldMk cId="2896858176" sldId="1265"/>
            <ac:spMk id="6" creationId="{B23160F3-86F9-9D47-62B8-19E9039BB24A}"/>
          </ac:spMkLst>
        </pc:spChg>
        <pc:picChg chg="add mod">
          <ac:chgData name="Sophie Hébert" userId="24bede77-d931-433f-957e-bbbe6d127013" providerId="ADAL" clId="{E117A066-F48A-4EFB-A836-8E701B0C470D}" dt="2024-08-21T19:02:40.915" v="1431" actId="14100"/>
          <ac:picMkLst>
            <pc:docMk/>
            <pc:sldMk cId="2896858176" sldId="1265"/>
            <ac:picMk id="7" creationId="{9B158E90-D2A9-DB78-6877-9A484E13A285}"/>
          </ac:picMkLst>
        </pc:picChg>
        <pc:picChg chg="add mod">
          <ac:chgData name="Sophie Hébert" userId="24bede77-d931-433f-957e-bbbe6d127013" providerId="ADAL" clId="{E117A066-F48A-4EFB-A836-8E701B0C470D}" dt="2024-08-21T19:03:49.661" v="1436" actId="14100"/>
          <ac:picMkLst>
            <pc:docMk/>
            <pc:sldMk cId="2896858176" sldId="1265"/>
            <ac:picMk id="10" creationId="{038D33CB-0142-031A-92E8-6B1678CEBF45}"/>
          </ac:picMkLst>
        </pc:picChg>
        <pc:inkChg chg="add">
          <ac:chgData name="Sophie Hébert" userId="24bede77-d931-433f-957e-bbbe6d127013" providerId="ADAL" clId="{E117A066-F48A-4EFB-A836-8E701B0C470D}" dt="2024-08-21T19:04:13.028" v="1437" actId="9405"/>
          <ac:inkMkLst>
            <pc:docMk/>
            <pc:sldMk cId="2896858176" sldId="1265"/>
            <ac:inkMk id="11" creationId="{0511A1C4-D94A-A569-3C1B-78EC8A635AB2}"/>
          </ac:inkMkLst>
        </pc:inkChg>
        <pc:inkChg chg="add">
          <ac:chgData name="Sophie Hébert" userId="24bede77-d931-433f-957e-bbbe6d127013" providerId="ADAL" clId="{E117A066-F48A-4EFB-A836-8E701B0C470D}" dt="2024-08-21T19:04:17.567" v="1438" actId="9405"/>
          <ac:inkMkLst>
            <pc:docMk/>
            <pc:sldMk cId="2896858176" sldId="1265"/>
            <ac:inkMk id="12" creationId="{A64CC445-C151-308B-9984-68D3556CD411}"/>
          </ac:inkMkLst>
        </pc:inkChg>
        <pc:inkChg chg="add del">
          <ac:chgData name="Sophie Hébert" userId="24bede77-d931-433f-957e-bbbe6d127013" providerId="ADAL" clId="{E117A066-F48A-4EFB-A836-8E701B0C470D}" dt="2024-08-21T19:04:45.982" v="1440" actId="9405"/>
          <ac:inkMkLst>
            <pc:docMk/>
            <pc:sldMk cId="2896858176" sldId="1265"/>
            <ac:inkMk id="13" creationId="{792799A4-B55F-D8B3-F53D-AEDBE0105DC0}"/>
          </ac:inkMkLst>
        </pc:inkChg>
      </pc:sldChg>
    </pc:docChg>
  </pc:docChgLst>
  <pc:docChgLst>
    <pc:chgData name="Valérie Côté" userId="1077e149-d83e-4d7b-a2ec-458ad06b87ef" providerId="ADAL" clId="{F2F27951-A42E-4FD1-A224-00EC2628C3F1}"/>
    <pc:docChg chg="undo custSel modSld">
      <pc:chgData name="Valérie Côté" userId="1077e149-d83e-4d7b-a2ec-458ad06b87ef" providerId="ADAL" clId="{F2F27951-A42E-4FD1-A224-00EC2628C3F1}" dt="2024-08-21T20:43:53.887" v="360" actId="20577"/>
      <pc:docMkLst>
        <pc:docMk/>
      </pc:docMkLst>
      <pc:sldChg chg="addSp delSp modSp mod">
        <pc:chgData name="Valérie Côté" userId="1077e149-d83e-4d7b-a2ec-458ad06b87ef" providerId="ADAL" clId="{F2F27951-A42E-4FD1-A224-00EC2628C3F1}" dt="2024-08-21T20:43:53.887" v="360" actId="20577"/>
        <pc:sldMkLst>
          <pc:docMk/>
          <pc:sldMk cId="3735966359" sldId="1250"/>
        </pc:sldMkLst>
        <pc:spChg chg="mod">
          <ac:chgData name="Valérie Côté" userId="1077e149-d83e-4d7b-a2ec-458ad06b87ef" providerId="ADAL" clId="{F2F27951-A42E-4FD1-A224-00EC2628C3F1}" dt="2024-08-21T20:43:53.887" v="360" actId="20577"/>
          <ac:spMkLst>
            <pc:docMk/>
            <pc:sldMk cId="3735966359" sldId="1250"/>
            <ac:spMk id="2" creationId="{EE0AFE42-E72F-3F3E-137D-A5A1221D9A80}"/>
          </ac:spMkLst>
        </pc:spChg>
        <pc:spChg chg="add del mod">
          <ac:chgData name="Valérie Côté" userId="1077e149-d83e-4d7b-a2ec-458ad06b87ef" providerId="ADAL" clId="{F2F27951-A42E-4FD1-A224-00EC2628C3F1}" dt="2024-08-21T20:29:12.138" v="103" actId="478"/>
          <ac:spMkLst>
            <pc:docMk/>
            <pc:sldMk cId="3735966359" sldId="1250"/>
            <ac:spMk id="3" creationId="{5371A7DE-1BDB-2B93-E137-31F4DBC7F96D}"/>
          </ac:spMkLst>
        </pc:spChg>
        <pc:spChg chg="add del mod">
          <ac:chgData name="Valérie Côté" userId="1077e149-d83e-4d7b-a2ec-458ad06b87ef" providerId="ADAL" clId="{F2F27951-A42E-4FD1-A224-00EC2628C3F1}" dt="2024-08-21T20:24:13.864" v="86" actId="478"/>
          <ac:spMkLst>
            <pc:docMk/>
            <pc:sldMk cId="3735966359" sldId="1250"/>
            <ac:spMk id="15" creationId="{9670471A-EC59-8DBF-FE1A-F776217407BF}"/>
          </ac:spMkLst>
        </pc:spChg>
        <pc:spChg chg="add del mod">
          <ac:chgData name="Valérie Côté" userId="1077e149-d83e-4d7b-a2ec-458ad06b87ef" providerId="ADAL" clId="{F2F27951-A42E-4FD1-A224-00EC2628C3F1}" dt="2024-08-21T20:29:46.773" v="111"/>
          <ac:spMkLst>
            <pc:docMk/>
            <pc:sldMk cId="3735966359" sldId="1250"/>
            <ac:spMk id="16" creationId="{36B73385-6DCE-AED8-6F3C-479FDD22B3B4}"/>
          </ac:spMkLst>
        </pc:spChg>
        <pc:spChg chg="mod">
          <ac:chgData name="Valérie Côté" userId="1077e149-d83e-4d7b-a2ec-458ad06b87ef" providerId="ADAL" clId="{F2F27951-A42E-4FD1-A224-00EC2628C3F1}" dt="2024-08-21T20:24:26.034" v="89" actId="1076"/>
          <ac:spMkLst>
            <pc:docMk/>
            <pc:sldMk cId="3735966359" sldId="1250"/>
            <ac:spMk id="19458" creationId="{00000000-0000-0000-0000-000000000000}"/>
          </ac:spMkLst>
        </pc:spChg>
        <pc:picChg chg="add del mod">
          <ac:chgData name="Valérie Côté" userId="1077e149-d83e-4d7b-a2ec-458ad06b87ef" providerId="ADAL" clId="{F2F27951-A42E-4FD1-A224-00EC2628C3F1}" dt="2024-08-21T20:25:21.722" v="91" actId="21"/>
          <ac:picMkLst>
            <pc:docMk/>
            <pc:sldMk cId="3735966359" sldId="1250"/>
            <ac:picMk id="6" creationId="{A4A31D5D-A0A5-AD8B-43F8-F5BD28B25A4D}"/>
          </ac:picMkLst>
        </pc:picChg>
        <pc:picChg chg="add del mod">
          <ac:chgData name="Valérie Côté" userId="1077e149-d83e-4d7b-a2ec-458ad06b87ef" providerId="ADAL" clId="{F2F27951-A42E-4FD1-A224-00EC2628C3F1}" dt="2024-08-21T20:25:54.724" v="92" actId="478"/>
          <ac:picMkLst>
            <pc:docMk/>
            <pc:sldMk cId="3735966359" sldId="1250"/>
            <ac:picMk id="9" creationId="{0EA150BE-00A2-A27C-470B-D2A77B4DBDD8}"/>
          </ac:picMkLst>
        </pc:picChg>
        <pc:picChg chg="add del mod">
          <ac:chgData name="Valérie Côté" userId="1077e149-d83e-4d7b-a2ec-458ad06b87ef" providerId="ADAL" clId="{F2F27951-A42E-4FD1-A224-00EC2628C3F1}" dt="2024-08-21T20:29:13.567" v="104" actId="478"/>
          <ac:picMkLst>
            <pc:docMk/>
            <pc:sldMk cId="3735966359" sldId="1250"/>
            <ac:picMk id="11" creationId="{6D009F6D-F2C2-34A7-8990-A7592CA07EDA}"/>
          </ac:picMkLst>
        </pc:picChg>
        <pc:picChg chg="add del mod">
          <ac:chgData name="Valérie Côté" userId="1077e149-d83e-4d7b-a2ec-458ad06b87ef" providerId="ADAL" clId="{F2F27951-A42E-4FD1-A224-00EC2628C3F1}" dt="2024-08-21T20:29:14.390" v="105" actId="478"/>
          <ac:picMkLst>
            <pc:docMk/>
            <pc:sldMk cId="3735966359" sldId="1250"/>
            <ac:picMk id="13" creationId="{40047F0A-DD28-DC4B-084D-77C39D5B10BB}"/>
          </ac:picMkLst>
        </pc:picChg>
        <pc:picChg chg="add mod">
          <ac:chgData name="Valérie Côté" userId="1077e149-d83e-4d7b-a2ec-458ad06b87ef" providerId="ADAL" clId="{F2F27951-A42E-4FD1-A224-00EC2628C3F1}" dt="2024-08-21T20:43:29.625" v="354" actId="1076"/>
          <ac:picMkLst>
            <pc:docMk/>
            <pc:sldMk cId="3735966359" sldId="1250"/>
            <ac:picMk id="18" creationId="{40E089E6-5544-EAC1-D1BC-2EDF90BAA860}"/>
          </ac:picMkLst>
        </pc:picChg>
        <pc:picChg chg="add">
          <ac:chgData name="Valérie Côté" userId="1077e149-d83e-4d7b-a2ec-458ad06b87ef" providerId="ADAL" clId="{F2F27951-A42E-4FD1-A224-00EC2628C3F1}" dt="2024-08-21T20:22:17.431" v="68"/>
          <ac:picMkLst>
            <pc:docMk/>
            <pc:sldMk cId="3735966359" sldId="1250"/>
            <ac:picMk id="1026" creationId="{C9170E3E-3D90-BA6F-CF8E-8C405CDBE2A5}"/>
          </ac:picMkLst>
        </pc:picChg>
        <pc:picChg chg="add del mod">
          <ac:chgData name="Valérie Côté" userId="1077e149-d83e-4d7b-a2ec-458ad06b87ef" providerId="ADAL" clId="{F2F27951-A42E-4FD1-A224-00EC2628C3F1}" dt="2024-08-21T20:27:58.634" v="102" actId="21"/>
          <ac:picMkLst>
            <pc:docMk/>
            <pc:sldMk cId="3735966359" sldId="1250"/>
            <ac:picMk id="1028" creationId="{2B046DAB-7BCD-9AB2-9B4A-72358AE070F5}"/>
          </ac:picMkLst>
        </pc:picChg>
        <pc:picChg chg="add mod">
          <ac:chgData name="Valérie Côté" userId="1077e149-d83e-4d7b-a2ec-458ad06b87ef" providerId="ADAL" clId="{F2F27951-A42E-4FD1-A224-00EC2628C3F1}" dt="2024-08-21T20:26:38.019" v="101" actId="14100"/>
          <ac:picMkLst>
            <pc:docMk/>
            <pc:sldMk cId="3735966359" sldId="1250"/>
            <ac:picMk id="1030" creationId="{541D5D39-3406-92CA-BF7E-FBEF71B672F0}"/>
          </ac:picMkLst>
        </pc:picChg>
      </pc:sldChg>
      <pc:sldChg chg="addSp modSp mod">
        <pc:chgData name="Valérie Côté" userId="1077e149-d83e-4d7b-a2ec-458ad06b87ef" providerId="ADAL" clId="{F2F27951-A42E-4FD1-A224-00EC2628C3F1}" dt="2024-08-21T20:38:10.375" v="252" actId="1076"/>
        <pc:sldMkLst>
          <pc:docMk/>
          <pc:sldMk cId="2992851011" sldId="1251"/>
        </pc:sldMkLst>
        <pc:spChg chg="add mod">
          <ac:chgData name="Valérie Côté" userId="1077e149-d83e-4d7b-a2ec-458ad06b87ef" providerId="ADAL" clId="{F2F27951-A42E-4FD1-A224-00EC2628C3F1}" dt="2024-08-21T20:33:41.985" v="163" actId="255"/>
          <ac:spMkLst>
            <pc:docMk/>
            <pc:sldMk cId="2992851011" sldId="1251"/>
            <ac:spMk id="3" creationId="{3222712B-9257-A426-202B-FBD23D0E2FE7}"/>
          </ac:spMkLst>
        </pc:spChg>
        <pc:spChg chg="add mod">
          <ac:chgData name="Valérie Côté" userId="1077e149-d83e-4d7b-a2ec-458ad06b87ef" providerId="ADAL" clId="{F2F27951-A42E-4FD1-A224-00EC2628C3F1}" dt="2024-08-21T20:37:38.181" v="245" actId="20577"/>
          <ac:spMkLst>
            <pc:docMk/>
            <pc:sldMk cId="2992851011" sldId="1251"/>
            <ac:spMk id="8" creationId="{D65497C3-A728-9BCA-57D8-207887A97F0C}"/>
          </ac:spMkLst>
        </pc:spChg>
        <pc:picChg chg="add mod">
          <ac:chgData name="Valérie Côté" userId="1077e149-d83e-4d7b-a2ec-458ad06b87ef" providerId="ADAL" clId="{F2F27951-A42E-4FD1-A224-00EC2628C3F1}" dt="2024-08-21T20:33:50.298" v="164" actId="1076"/>
          <ac:picMkLst>
            <pc:docMk/>
            <pc:sldMk cId="2992851011" sldId="1251"/>
            <ac:picMk id="6" creationId="{06E2A225-3DDF-472D-770F-706FF4C3B95D}"/>
          </ac:picMkLst>
        </pc:picChg>
        <pc:picChg chg="add mod">
          <ac:chgData name="Valérie Côté" userId="1077e149-d83e-4d7b-a2ec-458ad06b87ef" providerId="ADAL" clId="{F2F27951-A42E-4FD1-A224-00EC2628C3F1}" dt="2024-08-21T20:38:06.165" v="251" actId="1076"/>
          <ac:picMkLst>
            <pc:docMk/>
            <pc:sldMk cId="2992851011" sldId="1251"/>
            <ac:picMk id="9" creationId="{056967FE-4AC1-CA45-B965-2FEAEA6F6155}"/>
          </ac:picMkLst>
        </pc:picChg>
        <pc:picChg chg="add mod">
          <ac:chgData name="Valérie Côté" userId="1077e149-d83e-4d7b-a2ec-458ad06b87ef" providerId="ADAL" clId="{F2F27951-A42E-4FD1-A224-00EC2628C3F1}" dt="2024-08-21T20:38:10.375" v="252" actId="1076"/>
          <ac:picMkLst>
            <pc:docMk/>
            <pc:sldMk cId="2992851011" sldId="1251"/>
            <ac:picMk id="10" creationId="{9A1EAC98-5F70-AAF5-A374-7EB648FC4A4F}"/>
          </ac:picMkLst>
        </pc:picChg>
      </pc:sldChg>
    </pc:docChg>
  </pc:docChgLst>
  <pc:docChgLst>
    <pc:chgData name="Guy Poissant" userId="0efc9e20-a552-465e-8858-b1f58a362baf" providerId="ADAL" clId="{C688C0A7-D949-4F63-8266-FE8E3FEFDBE0}"/>
    <pc:docChg chg="undo custSel addSld delSld modSld">
      <pc:chgData name="Guy Poissant" userId="0efc9e20-a552-465e-8858-b1f58a362baf" providerId="ADAL" clId="{C688C0A7-D949-4F63-8266-FE8E3FEFDBE0}" dt="2024-08-21T19:30:47.551" v="291" actId="14100"/>
      <pc:docMkLst>
        <pc:docMk/>
      </pc:docMkLst>
      <pc:sldChg chg="modSp mod">
        <pc:chgData name="Guy Poissant" userId="0efc9e20-a552-465e-8858-b1f58a362baf" providerId="ADAL" clId="{C688C0A7-D949-4F63-8266-FE8E3FEFDBE0}" dt="2024-08-21T14:34:36.061" v="269" actId="20577"/>
        <pc:sldMkLst>
          <pc:docMk/>
          <pc:sldMk cId="0" sldId="506"/>
        </pc:sldMkLst>
        <pc:spChg chg="mod">
          <ac:chgData name="Guy Poissant" userId="0efc9e20-a552-465e-8858-b1f58a362baf" providerId="ADAL" clId="{C688C0A7-D949-4F63-8266-FE8E3FEFDBE0}" dt="2024-08-21T14:34:36.061" v="269" actId="20577"/>
          <ac:spMkLst>
            <pc:docMk/>
            <pc:sldMk cId="0" sldId="506"/>
            <ac:spMk id="73733" creationId="{00000000-0000-0000-0000-000000000000}"/>
          </ac:spMkLst>
        </pc:spChg>
      </pc:sldChg>
      <pc:sldChg chg="modSp add mod">
        <pc:chgData name="Guy Poissant" userId="0efc9e20-a552-465e-8858-b1f58a362baf" providerId="ADAL" clId="{C688C0A7-D949-4F63-8266-FE8E3FEFDBE0}" dt="2024-08-21T14:32:49.384" v="267" actId="6549"/>
        <pc:sldMkLst>
          <pc:docMk/>
          <pc:sldMk cId="1220010965" sldId="948"/>
        </pc:sldMkLst>
        <pc:spChg chg="mod">
          <ac:chgData name="Guy Poissant" userId="0efc9e20-a552-465e-8858-b1f58a362baf" providerId="ADAL" clId="{C688C0A7-D949-4F63-8266-FE8E3FEFDBE0}" dt="2024-08-21T14:32:49.384" v="267" actId="6549"/>
          <ac:spMkLst>
            <pc:docMk/>
            <pc:sldMk cId="1220010965" sldId="948"/>
            <ac:spMk id="8" creationId="{48AB44A9-D5C0-452F-A47A-1AD037401DD6}"/>
          </ac:spMkLst>
        </pc:spChg>
        <pc:spChg chg="mod">
          <ac:chgData name="Guy Poissant" userId="0efc9e20-a552-465e-8858-b1f58a362baf" providerId="ADAL" clId="{C688C0A7-D949-4F63-8266-FE8E3FEFDBE0}" dt="2024-08-21T14:32:31.411" v="259" actId="20577"/>
          <ac:spMkLst>
            <pc:docMk/>
            <pc:sldMk cId="1220010965" sldId="948"/>
            <ac:spMk id="19458" creationId="{00000000-0000-0000-0000-000000000000}"/>
          </ac:spMkLst>
        </pc:spChg>
      </pc:sldChg>
      <pc:sldChg chg="modSp mod">
        <pc:chgData name="Guy Poissant" userId="0efc9e20-a552-465e-8858-b1f58a362baf" providerId="ADAL" clId="{C688C0A7-D949-4F63-8266-FE8E3FEFDBE0}" dt="2024-08-21T19:30:47.551" v="291" actId="14100"/>
        <pc:sldMkLst>
          <pc:docMk/>
          <pc:sldMk cId="3790473291" sldId="1055"/>
        </pc:sldMkLst>
        <pc:spChg chg="mod">
          <ac:chgData name="Guy Poissant" userId="0efc9e20-a552-465e-8858-b1f58a362baf" providerId="ADAL" clId="{C688C0A7-D949-4F63-8266-FE8E3FEFDBE0}" dt="2024-08-21T19:30:47.551" v="291" actId="14100"/>
          <ac:spMkLst>
            <pc:docMk/>
            <pc:sldMk cId="3790473291" sldId="1055"/>
            <ac:spMk id="6" creationId="{F667F016-4303-4DA8-9EA0-D959BC4833DE}"/>
          </ac:spMkLst>
        </pc:spChg>
      </pc:sldChg>
      <pc:sldChg chg="modSp mod">
        <pc:chgData name="Guy Poissant" userId="0efc9e20-a552-465e-8858-b1f58a362baf" providerId="ADAL" clId="{C688C0A7-D949-4F63-8266-FE8E3FEFDBE0}" dt="2024-08-21T14:50:04.927" v="285" actId="20577"/>
        <pc:sldMkLst>
          <pc:docMk/>
          <pc:sldMk cId="4264263357" sldId="1228"/>
        </pc:sldMkLst>
        <pc:spChg chg="mod">
          <ac:chgData name="Guy Poissant" userId="0efc9e20-a552-465e-8858-b1f58a362baf" providerId="ADAL" clId="{C688C0A7-D949-4F63-8266-FE8E3FEFDBE0}" dt="2024-08-21T14:50:04.927" v="285" actId="20577"/>
          <ac:spMkLst>
            <pc:docMk/>
            <pc:sldMk cId="4264263357" sldId="1228"/>
            <ac:spMk id="5" creationId="{9090943A-6F6D-5FFD-6BAA-17CCB2C2FBFF}"/>
          </ac:spMkLst>
        </pc:spChg>
      </pc:sldChg>
      <pc:sldChg chg="modSp add mod">
        <pc:chgData name="Guy Poissant" userId="0efc9e20-a552-465e-8858-b1f58a362baf" providerId="ADAL" clId="{C688C0A7-D949-4F63-8266-FE8E3FEFDBE0}" dt="2024-08-19T19:01:21.887" v="2" actId="20577"/>
        <pc:sldMkLst>
          <pc:docMk/>
          <pc:sldMk cId="1088274089" sldId="1231"/>
        </pc:sldMkLst>
        <pc:spChg chg="mod">
          <ac:chgData name="Guy Poissant" userId="0efc9e20-a552-465e-8858-b1f58a362baf" providerId="ADAL" clId="{C688C0A7-D949-4F63-8266-FE8E3FEFDBE0}" dt="2024-08-19T19:01:21.887" v="2" actId="20577"/>
          <ac:spMkLst>
            <pc:docMk/>
            <pc:sldMk cId="1088274089" sldId="1231"/>
            <ac:spMk id="19458" creationId="{00000000-0000-0000-0000-000000000000}"/>
          </ac:spMkLst>
        </pc:spChg>
      </pc:sldChg>
      <pc:sldChg chg="modSp add mod">
        <pc:chgData name="Guy Poissant" userId="0efc9e20-a552-465e-8858-b1f58a362baf" providerId="ADAL" clId="{C688C0A7-D949-4F63-8266-FE8E3FEFDBE0}" dt="2024-08-19T19:05:23.453" v="48" actId="20577"/>
        <pc:sldMkLst>
          <pc:docMk/>
          <pc:sldMk cId="2997822833" sldId="1232"/>
        </pc:sldMkLst>
        <pc:spChg chg="mod">
          <ac:chgData name="Guy Poissant" userId="0efc9e20-a552-465e-8858-b1f58a362baf" providerId="ADAL" clId="{C688C0A7-D949-4F63-8266-FE8E3FEFDBE0}" dt="2024-08-19T19:05:23.453" v="48" actId="20577"/>
          <ac:spMkLst>
            <pc:docMk/>
            <pc:sldMk cId="2997822833" sldId="1232"/>
            <ac:spMk id="8" creationId="{D1A98259-B4EA-79DE-6EFA-789361A3DE29}"/>
          </ac:spMkLst>
        </pc:spChg>
      </pc:sldChg>
      <pc:sldChg chg="add">
        <pc:chgData name="Guy Poissant" userId="0efc9e20-a552-465e-8858-b1f58a362baf" providerId="ADAL" clId="{C688C0A7-D949-4F63-8266-FE8E3FEFDBE0}" dt="2024-08-19T19:05:54.194" v="49"/>
        <pc:sldMkLst>
          <pc:docMk/>
          <pc:sldMk cId="4045606936" sldId="1233"/>
        </pc:sldMkLst>
      </pc:sldChg>
      <pc:sldChg chg="delSp modSp add mod">
        <pc:chgData name="Guy Poissant" userId="0efc9e20-a552-465e-8858-b1f58a362baf" providerId="ADAL" clId="{C688C0A7-D949-4F63-8266-FE8E3FEFDBE0}" dt="2024-08-21T19:30:12.341" v="286" actId="207"/>
        <pc:sldMkLst>
          <pc:docMk/>
          <pc:sldMk cId="987684474" sldId="1234"/>
        </pc:sldMkLst>
        <pc:spChg chg="mod">
          <ac:chgData name="Guy Poissant" userId="0efc9e20-a552-465e-8858-b1f58a362baf" providerId="ADAL" clId="{C688C0A7-D949-4F63-8266-FE8E3FEFDBE0}" dt="2024-08-21T19:30:12.341" v="286" actId="207"/>
          <ac:spMkLst>
            <pc:docMk/>
            <pc:sldMk cId="987684474" sldId="1234"/>
            <ac:spMk id="8" creationId="{06778049-188F-7612-26B2-FE9832F9174F}"/>
          </ac:spMkLst>
        </pc:spChg>
        <pc:picChg chg="del">
          <ac:chgData name="Guy Poissant" userId="0efc9e20-a552-465e-8858-b1f58a362baf" providerId="ADAL" clId="{C688C0A7-D949-4F63-8266-FE8E3FEFDBE0}" dt="2024-08-19T19:09:07.860" v="151" actId="478"/>
          <ac:picMkLst>
            <pc:docMk/>
            <pc:sldMk cId="987684474" sldId="1234"/>
            <ac:picMk id="5" creationId="{3577DF4E-4FE4-1CE7-D6C2-8F150E4F170F}"/>
          </ac:picMkLst>
        </pc:picChg>
        <pc:picChg chg="del">
          <ac:chgData name="Guy Poissant" userId="0efc9e20-a552-465e-8858-b1f58a362baf" providerId="ADAL" clId="{C688C0A7-D949-4F63-8266-FE8E3FEFDBE0}" dt="2024-08-19T19:09:07.081" v="150" actId="478"/>
          <ac:picMkLst>
            <pc:docMk/>
            <pc:sldMk cId="987684474" sldId="1234"/>
            <ac:picMk id="9" creationId="{073F9DC7-DA5D-42CF-8B72-33ECFE0C2082}"/>
          </ac:picMkLst>
        </pc:picChg>
      </pc:sldChg>
      <pc:sldChg chg="modSp mod">
        <pc:chgData name="Guy Poissant" userId="0efc9e20-a552-465e-8858-b1f58a362baf" providerId="ADAL" clId="{C688C0A7-D949-4F63-8266-FE8E3FEFDBE0}" dt="2024-08-21T14:49:48.240" v="281" actId="20577"/>
        <pc:sldMkLst>
          <pc:docMk/>
          <pc:sldMk cId="1980511869" sldId="1240"/>
        </pc:sldMkLst>
        <pc:spChg chg="mod">
          <ac:chgData name="Guy Poissant" userId="0efc9e20-a552-465e-8858-b1f58a362baf" providerId="ADAL" clId="{C688C0A7-D949-4F63-8266-FE8E3FEFDBE0}" dt="2024-08-21T14:49:48.240" v="281" actId="20577"/>
          <ac:spMkLst>
            <pc:docMk/>
            <pc:sldMk cId="1980511869" sldId="1240"/>
            <ac:spMk id="2" creationId="{B4E54262-06F9-31AD-0073-9EBA950523BC}"/>
          </ac:spMkLst>
        </pc:spChg>
      </pc:sldChg>
      <pc:sldChg chg="modSp add mod">
        <pc:chgData name="Guy Poissant" userId="0efc9e20-a552-465e-8858-b1f58a362baf" providerId="ADAL" clId="{C688C0A7-D949-4F63-8266-FE8E3FEFDBE0}" dt="2024-08-21T14:49:55.821" v="283" actId="20577"/>
        <pc:sldMkLst>
          <pc:docMk/>
          <pc:sldMk cId="2678029890" sldId="1241"/>
        </pc:sldMkLst>
        <pc:spChg chg="mod">
          <ac:chgData name="Guy Poissant" userId="0efc9e20-a552-465e-8858-b1f58a362baf" providerId="ADAL" clId="{C688C0A7-D949-4F63-8266-FE8E3FEFDBE0}" dt="2024-08-21T14:49:55.821" v="283" actId="20577"/>
          <ac:spMkLst>
            <pc:docMk/>
            <pc:sldMk cId="2678029890" sldId="1241"/>
            <ac:spMk id="2" creationId="{B4E54262-06F9-31AD-0073-9EBA950523BC}"/>
          </ac:spMkLst>
        </pc:spChg>
      </pc:sldChg>
      <pc:sldChg chg="add">
        <pc:chgData name="Guy Poissant" userId="0efc9e20-a552-465e-8858-b1f58a362baf" providerId="ADAL" clId="{C688C0A7-D949-4F63-8266-FE8E3FEFDBE0}" dt="2024-08-21T14:41:49.818" v="279"/>
        <pc:sldMkLst>
          <pc:docMk/>
          <pc:sldMk cId="2771536581" sldId="1242"/>
        </pc:sldMkLst>
      </pc:sldChg>
      <pc:sldChg chg="modSp add del mod">
        <pc:chgData name="Guy Poissant" userId="0efc9e20-a552-465e-8858-b1f58a362baf" providerId="ADAL" clId="{C688C0A7-D949-4F63-8266-FE8E3FEFDBE0}" dt="2024-08-21T14:41:46.585" v="278" actId="2696"/>
        <pc:sldMkLst>
          <pc:docMk/>
          <pc:sldMk cId="3937717015" sldId="1242"/>
        </pc:sldMkLst>
        <pc:spChg chg="mod">
          <ac:chgData name="Guy Poissant" userId="0efc9e20-a552-465e-8858-b1f58a362baf" providerId="ADAL" clId="{C688C0A7-D949-4F63-8266-FE8E3FEFDBE0}" dt="2024-08-21T14:40:59.197" v="277" actId="11"/>
          <ac:spMkLst>
            <pc:docMk/>
            <pc:sldMk cId="3937717015" sldId="1242"/>
            <ac:spMk id="73733" creationId="{00000000-0000-0000-0000-000000000000}"/>
          </ac:spMkLst>
        </pc:spChg>
      </pc:sldChg>
    </pc:docChg>
  </pc:docChgLst>
  <pc:docChgLst>
    <pc:chgData name="Martine Provost" userId="8b98c3cd-3468-4cc4-bfb5-8af47e97252a" providerId="ADAL" clId="{088284A1-F7A5-46C6-94A9-E82A2611B4CE}"/>
    <pc:docChg chg="undo custSel delSld modSld sldOrd">
      <pc:chgData name="Martine Provost" userId="8b98c3cd-3468-4cc4-bfb5-8af47e97252a" providerId="ADAL" clId="{088284A1-F7A5-46C6-94A9-E82A2611B4CE}" dt="2024-08-21T22:25:53.250" v="5614" actId="5793"/>
      <pc:docMkLst>
        <pc:docMk/>
      </pc:docMkLst>
      <pc:sldChg chg="del">
        <pc:chgData name="Martine Provost" userId="8b98c3cd-3468-4cc4-bfb5-8af47e97252a" providerId="ADAL" clId="{088284A1-F7A5-46C6-94A9-E82A2611B4CE}" dt="2024-08-21T15:44:45.600" v="1868" actId="47"/>
        <pc:sldMkLst>
          <pc:docMk/>
          <pc:sldMk cId="252168064" sldId="502"/>
        </pc:sldMkLst>
      </pc:sldChg>
      <pc:sldChg chg="modSp mod">
        <pc:chgData name="Martine Provost" userId="8b98c3cd-3468-4cc4-bfb5-8af47e97252a" providerId="ADAL" clId="{088284A1-F7A5-46C6-94A9-E82A2611B4CE}" dt="2024-08-20T22:07:40.660" v="1297" actId="313"/>
        <pc:sldMkLst>
          <pc:docMk/>
          <pc:sldMk cId="0" sldId="506"/>
        </pc:sldMkLst>
        <pc:spChg chg="mod">
          <ac:chgData name="Martine Provost" userId="8b98c3cd-3468-4cc4-bfb5-8af47e97252a" providerId="ADAL" clId="{088284A1-F7A5-46C6-94A9-E82A2611B4CE}" dt="2024-08-20T21:39:23.293" v="118" actId="1076"/>
          <ac:spMkLst>
            <pc:docMk/>
            <pc:sldMk cId="0" sldId="506"/>
            <ac:spMk id="19458" creationId="{00000000-0000-0000-0000-000000000000}"/>
          </ac:spMkLst>
        </pc:spChg>
        <pc:spChg chg="mod">
          <ac:chgData name="Martine Provost" userId="8b98c3cd-3468-4cc4-bfb5-8af47e97252a" providerId="ADAL" clId="{088284A1-F7A5-46C6-94A9-E82A2611B4CE}" dt="2024-08-20T22:07:40.660" v="1297" actId="313"/>
          <ac:spMkLst>
            <pc:docMk/>
            <pc:sldMk cId="0" sldId="506"/>
            <ac:spMk id="73733" creationId="{00000000-0000-0000-0000-000000000000}"/>
          </ac:spMkLst>
        </pc:spChg>
      </pc:sldChg>
      <pc:sldChg chg="addSp delSp modSp mod">
        <pc:chgData name="Martine Provost" userId="8b98c3cd-3468-4cc4-bfb5-8af47e97252a" providerId="ADAL" clId="{088284A1-F7A5-46C6-94A9-E82A2611B4CE}" dt="2024-08-21T20:54:36.042" v="4053" actId="403"/>
        <pc:sldMkLst>
          <pc:docMk/>
          <pc:sldMk cId="759224314" sldId="866"/>
        </pc:sldMkLst>
        <pc:spChg chg="mod">
          <ac:chgData name="Martine Provost" userId="8b98c3cd-3468-4cc4-bfb5-8af47e97252a" providerId="ADAL" clId="{088284A1-F7A5-46C6-94A9-E82A2611B4CE}" dt="2024-08-20T21:46:05.431" v="303" actId="6549"/>
          <ac:spMkLst>
            <pc:docMk/>
            <pc:sldMk cId="759224314" sldId="866"/>
            <ac:spMk id="6" creationId="{426050CB-5466-4FA8-BA79-26129B49EB54}"/>
          </ac:spMkLst>
        </pc:spChg>
        <pc:spChg chg="mod">
          <ac:chgData name="Martine Provost" userId="8b98c3cd-3468-4cc4-bfb5-8af47e97252a" providerId="ADAL" clId="{088284A1-F7A5-46C6-94A9-E82A2611B4CE}" dt="2024-08-21T20:54:36.042" v="4053" actId="403"/>
          <ac:spMkLst>
            <pc:docMk/>
            <pc:sldMk cId="759224314" sldId="866"/>
            <ac:spMk id="19458" creationId="{6486E6B6-E86A-4656-99D7-343629F95956}"/>
          </ac:spMkLst>
        </pc:spChg>
        <pc:picChg chg="del">
          <ac:chgData name="Martine Provost" userId="8b98c3cd-3468-4cc4-bfb5-8af47e97252a" providerId="ADAL" clId="{088284A1-F7A5-46C6-94A9-E82A2611B4CE}" dt="2024-08-20T21:42:02.725" v="127" actId="478"/>
          <ac:picMkLst>
            <pc:docMk/>
            <pc:sldMk cId="759224314" sldId="866"/>
            <ac:picMk id="5" creationId="{8A4D2305-9B7C-CC9B-7B1D-456835534C97}"/>
          </ac:picMkLst>
        </pc:picChg>
        <pc:picChg chg="del">
          <ac:chgData name="Martine Provost" userId="8b98c3cd-3468-4cc4-bfb5-8af47e97252a" providerId="ADAL" clId="{088284A1-F7A5-46C6-94A9-E82A2611B4CE}" dt="2024-08-20T21:41:23.035" v="123" actId="478"/>
          <ac:picMkLst>
            <pc:docMk/>
            <pc:sldMk cId="759224314" sldId="866"/>
            <ac:picMk id="7" creationId="{59C96B91-D18D-B655-F492-119EEC7C89BC}"/>
          </ac:picMkLst>
        </pc:picChg>
        <pc:picChg chg="add mod modCrop">
          <ac:chgData name="Martine Provost" userId="8b98c3cd-3468-4cc4-bfb5-8af47e97252a" providerId="ADAL" clId="{088284A1-F7A5-46C6-94A9-E82A2611B4CE}" dt="2024-08-20T21:43:29.935" v="163" actId="14100"/>
          <ac:picMkLst>
            <pc:docMk/>
            <pc:sldMk cId="759224314" sldId="866"/>
            <ac:picMk id="8" creationId="{10AB5AC3-7E7A-41E2-EC8A-2ADDA3863157}"/>
          </ac:picMkLst>
        </pc:picChg>
        <pc:picChg chg="del">
          <ac:chgData name="Martine Provost" userId="8b98c3cd-3468-4cc4-bfb5-8af47e97252a" providerId="ADAL" clId="{088284A1-F7A5-46C6-94A9-E82A2611B4CE}" dt="2024-08-20T21:42:24.004" v="128" actId="478"/>
          <ac:picMkLst>
            <pc:docMk/>
            <pc:sldMk cId="759224314" sldId="866"/>
            <ac:picMk id="9" creationId="{BFB0E21A-6AB6-6685-92E7-003FBF5880FC}"/>
          </ac:picMkLst>
        </pc:picChg>
        <pc:picChg chg="mod">
          <ac:chgData name="Martine Provost" userId="8b98c3cd-3468-4cc4-bfb5-8af47e97252a" providerId="ADAL" clId="{088284A1-F7A5-46C6-94A9-E82A2611B4CE}" dt="2024-08-20T21:42:38.082" v="131" actId="1076"/>
          <ac:picMkLst>
            <pc:docMk/>
            <pc:sldMk cId="759224314" sldId="866"/>
            <ac:picMk id="12" creationId="{13C69847-3F53-4576-8F58-7BC187D786B5}"/>
          </ac:picMkLst>
        </pc:picChg>
      </pc:sldChg>
      <pc:sldChg chg="modSp del mod">
        <pc:chgData name="Martine Provost" userId="8b98c3cd-3468-4cc4-bfb5-8af47e97252a" providerId="ADAL" clId="{088284A1-F7A5-46C6-94A9-E82A2611B4CE}" dt="2024-08-21T20:57:11.596" v="4074" actId="1076"/>
        <pc:sldMkLst>
          <pc:docMk/>
          <pc:sldMk cId="1220010965" sldId="948"/>
        </pc:sldMkLst>
        <pc:spChg chg="mod">
          <ac:chgData name="Martine Provost" userId="8b98c3cd-3468-4cc4-bfb5-8af47e97252a" providerId="ADAL" clId="{088284A1-F7A5-46C6-94A9-E82A2611B4CE}" dt="2024-08-21T20:57:11.596" v="4074" actId="1076"/>
          <ac:spMkLst>
            <pc:docMk/>
            <pc:sldMk cId="1220010965" sldId="948"/>
            <ac:spMk id="19458" creationId="{00000000-0000-0000-0000-000000000000}"/>
          </ac:spMkLst>
        </pc:spChg>
      </pc:sldChg>
      <pc:sldChg chg="addSp delSp modSp mod">
        <pc:chgData name="Martine Provost" userId="8b98c3cd-3468-4cc4-bfb5-8af47e97252a" providerId="ADAL" clId="{088284A1-F7A5-46C6-94A9-E82A2611B4CE}" dt="2024-08-21T20:40:49.388" v="3918" actId="404"/>
        <pc:sldMkLst>
          <pc:docMk/>
          <pc:sldMk cId="1535361109" sldId="961"/>
        </pc:sldMkLst>
        <pc:spChg chg="mod">
          <ac:chgData name="Martine Provost" userId="8b98c3cd-3468-4cc4-bfb5-8af47e97252a" providerId="ADAL" clId="{088284A1-F7A5-46C6-94A9-E82A2611B4CE}" dt="2024-08-21T20:40:02.934" v="3898" actId="1076"/>
          <ac:spMkLst>
            <pc:docMk/>
            <pc:sldMk cId="1535361109" sldId="961"/>
            <ac:spMk id="2" creationId="{F170F323-A2E3-443F-8F67-58F42783FF33}"/>
          </ac:spMkLst>
        </pc:spChg>
        <pc:spChg chg="mod">
          <ac:chgData name="Martine Provost" userId="8b98c3cd-3468-4cc4-bfb5-8af47e97252a" providerId="ADAL" clId="{088284A1-F7A5-46C6-94A9-E82A2611B4CE}" dt="2024-08-20T22:14:03.472" v="1300" actId="6549"/>
          <ac:spMkLst>
            <pc:docMk/>
            <pc:sldMk cId="1535361109" sldId="961"/>
            <ac:spMk id="3" creationId="{B318979E-82D3-43AC-8F6A-483E3D66D8B2}"/>
          </ac:spMkLst>
        </pc:spChg>
        <pc:spChg chg="add mod">
          <ac:chgData name="Martine Provost" userId="8b98c3cd-3468-4cc4-bfb5-8af47e97252a" providerId="ADAL" clId="{088284A1-F7A5-46C6-94A9-E82A2611B4CE}" dt="2024-08-21T20:40:49.388" v="3918" actId="404"/>
          <ac:spMkLst>
            <pc:docMk/>
            <pc:sldMk cId="1535361109" sldId="961"/>
            <ac:spMk id="6" creationId="{B23160F3-86F9-9D47-62B8-19E9039BB24A}"/>
          </ac:spMkLst>
        </pc:spChg>
        <pc:picChg chg="del">
          <ac:chgData name="Martine Provost" userId="8b98c3cd-3468-4cc4-bfb5-8af47e97252a" providerId="ADAL" clId="{088284A1-F7A5-46C6-94A9-E82A2611B4CE}" dt="2024-08-20T22:13:56.718" v="1298" actId="478"/>
          <ac:picMkLst>
            <pc:docMk/>
            <pc:sldMk cId="1535361109" sldId="961"/>
            <ac:picMk id="7" creationId="{D35AA163-6A7B-9B58-FA94-CF9B6F5ECC28}"/>
          </ac:picMkLst>
        </pc:picChg>
      </pc:sldChg>
      <pc:sldChg chg="del">
        <pc:chgData name="Martine Provost" userId="8b98c3cd-3468-4cc4-bfb5-8af47e97252a" providerId="ADAL" clId="{088284A1-F7A5-46C6-94A9-E82A2611B4CE}" dt="2024-08-20T21:58:21.819" v="1036" actId="47"/>
        <pc:sldMkLst>
          <pc:docMk/>
          <pc:sldMk cId="1331809359" sldId="988"/>
        </pc:sldMkLst>
      </pc:sldChg>
      <pc:sldChg chg="modSp mod">
        <pc:chgData name="Martine Provost" userId="8b98c3cd-3468-4cc4-bfb5-8af47e97252a" providerId="ADAL" clId="{088284A1-F7A5-46C6-94A9-E82A2611B4CE}" dt="2024-08-21T18:41:26.452" v="3377" actId="13926"/>
        <pc:sldMkLst>
          <pc:docMk/>
          <pc:sldMk cId="21183465" sldId="995"/>
        </pc:sldMkLst>
        <pc:spChg chg="mod">
          <ac:chgData name="Martine Provost" userId="8b98c3cd-3468-4cc4-bfb5-8af47e97252a" providerId="ADAL" clId="{088284A1-F7A5-46C6-94A9-E82A2611B4CE}" dt="2024-08-21T18:41:26.452" v="3377" actId="13926"/>
          <ac:spMkLst>
            <pc:docMk/>
            <pc:sldMk cId="21183465" sldId="995"/>
            <ac:spMk id="73733" creationId="{00000000-0000-0000-0000-000000000000}"/>
          </ac:spMkLst>
        </pc:spChg>
      </pc:sldChg>
      <pc:sldChg chg="modSp mod">
        <pc:chgData name="Martine Provost" userId="8b98c3cd-3468-4cc4-bfb5-8af47e97252a" providerId="ADAL" clId="{088284A1-F7A5-46C6-94A9-E82A2611B4CE}" dt="2024-08-21T18:46:47.401" v="3389" actId="207"/>
        <pc:sldMkLst>
          <pc:docMk/>
          <pc:sldMk cId="3515008379" sldId="997"/>
        </pc:sldMkLst>
        <pc:spChg chg="mod">
          <ac:chgData name="Martine Provost" userId="8b98c3cd-3468-4cc4-bfb5-8af47e97252a" providerId="ADAL" clId="{088284A1-F7A5-46C6-94A9-E82A2611B4CE}" dt="2024-08-21T18:46:47.401" v="3389" actId="207"/>
          <ac:spMkLst>
            <pc:docMk/>
            <pc:sldMk cId="3515008379" sldId="997"/>
            <ac:spMk id="3" creationId="{E998AE64-E806-40BA-B8D1-C439CA379DDF}"/>
          </ac:spMkLst>
        </pc:spChg>
      </pc:sldChg>
      <pc:sldChg chg="modSp mod">
        <pc:chgData name="Martine Provost" userId="8b98c3cd-3468-4cc4-bfb5-8af47e97252a" providerId="ADAL" clId="{088284A1-F7A5-46C6-94A9-E82A2611B4CE}" dt="2024-08-21T18:41:50.985" v="3380" actId="13926"/>
        <pc:sldMkLst>
          <pc:docMk/>
          <pc:sldMk cId="1855865631" sldId="1000"/>
        </pc:sldMkLst>
        <pc:spChg chg="mod">
          <ac:chgData name="Martine Provost" userId="8b98c3cd-3468-4cc4-bfb5-8af47e97252a" providerId="ADAL" clId="{088284A1-F7A5-46C6-94A9-E82A2611B4CE}" dt="2024-08-21T18:41:50.985" v="3380" actId="13926"/>
          <ac:spMkLst>
            <pc:docMk/>
            <pc:sldMk cId="1855865631" sldId="1000"/>
            <ac:spMk id="2" creationId="{0C98001B-3BC2-772A-3DB1-F637565681BD}"/>
          </ac:spMkLst>
        </pc:spChg>
      </pc:sldChg>
      <pc:sldChg chg="modSp mod">
        <pc:chgData name="Martine Provost" userId="8b98c3cd-3468-4cc4-bfb5-8af47e97252a" providerId="ADAL" clId="{088284A1-F7A5-46C6-94A9-E82A2611B4CE}" dt="2024-08-21T18:47:46.274" v="3390" actId="113"/>
        <pc:sldMkLst>
          <pc:docMk/>
          <pc:sldMk cId="315224964" sldId="1002"/>
        </pc:sldMkLst>
        <pc:spChg chg="mod">
          <ac:chgData name="Martine Provost" userId="8b98c3cd-3468-4cc4-bfb5-8af47e97252a" providerId="ADAL" clId="{088284A1-F7A5-46C6-94A9-E82A2611B4CE}" dt="2024-08-21T18:47:46.274" v="3390" actId="113"/>
          <ac:spMkLst>
            <pc:docMk/>
            <pc:sldMk cId="315224964" sldId="1002"/>
            <ac:spMk id="2" creationId="{107C82EA-E589-AF7C-946B-988ADE04EBA4}"/>
          </ac:spMkLst>
        </pc:spChg>
      </pc:sldChg>
      <pc:sldChg chg="modSp mod">
        <pc:chgData name="Martine Provost" userId="8b98c3cd-3468-4cc4-bfb5-8af47e97252a" providerId="ADAL" clId="{088284A1-F7A5-46C6-94A9-E82A2611B4CE}" dt="2024-08-21T15:42:40.163" v="1786" actId="207"/>
        <pc:sldMkLst>
          <pc:docMk/>
          <pc:sldMk cId="3790473291" sldId="1055"/>
        </pc:sldMkLst>
        <pc:spChg chg="mod">
          <ac:chgData name="Martine Provost" userId="8b98c3cd-3468-4cc4-bfb5-8af47e97252a" providerId="ADAL" clId="{088284A1-F7A5-46C6-94A9-E82A2611B4CE}" dt="2024-08-21T15:42:40.163" v="1786" actId="207"/>
          <ac:spMkLst>
            <pc:docMk/>
            <pc:sldMk cId="3790473291" sldId="1055"/>
            <ac:spMk id="6" creationId="{F667F016-4303-4DA8-9EA0-D959BC4833DE}"/>
          </ac:spMkLst>
        </pc:spChg>
      </pc:sldChg>
      <pc:sldChg chg="del">
        <pc:chgData name="Martine Provost" userId="8b98c3cd-3468-4cc4-bfb5-8af47e97252a" providerId="ADAL" clId="{088284A1-F7A5-46C6-94A9-E82A2611B4CE}" dt="2024-08-20T21:58:34.973" v="1040" actId="47"/>
        <pc:sldMkLst>
          <pc:docMk/>
          <pc:sldMk cId="288308445" sldId="1212"/>
        </pc:sldMkLst>
      </pc:sldChg>
      <pc:sldChg chg="del">
        <pc:chgData name="Martine Provost" userId="8b98c3cd-3468-4cc4-bfb5-8af47e97252a" providerId="ADAL" clId="{088284A1-F7A5-46C6-94A9-E82A2611B4CE}" dt="2024-08-20T21:58:31.949" v="1039" actId="47"/>
        <pc:sldMkLst>
          <pc:docMk/>
          <pc:sldMk cId="2017643947" sldId="1213"/>
        </pc:sldMkLst>
      </pc:sldChg>
      <pc:sldChg chg="del">
        <pc:chgData name="Martine Provost" userId="8b98c3cd-3468-4cc4-bfb5-8af47e97252a" providerId="ADAL" clId="{088284A1-F7A5-46C6-94A9-E82A2611B4CE}" dt="2024-08-20T21:58:25.752" v="1037" actId="47"/>
        <pc:sldMkLst>
          <pc:docMk/>
          <pc:sldMk cId="2898905270" sldId="1214"/>
        </pc:sldMkLst>
      </pc:sldChg>
      <pc:sldChg chg="del">
        <pc:chgData name="Martine Provost" userId="8b98c3cd-3468-4cc4-bfb5-8af47e97252a" providerId="ADAL" clId="{088284A1-F7A5-46C6-94A9-E82A2611B4CE}" dt="2024-08-20T21:58:29.046" v="1038" actId="47"/>
        <pc:sldMkLst>
          <pc:docMk/>
          <pc:sldMk cId="3519788620" sldId="1215"/>
        </pc:sldMkLst>
      </pc:sldChg>
      <pc:sldChg chg="addSp delSp modSp del mod">
        <pc:chgData name="Martine Provost" userId="8b98c3cd-3468-4cc4-bfb5-8af47e97252a" providerId="ADAL" clId="{088284A1-F7A5-46C6-94A9-E82A2611B4CE}" dt="2024-08-20T21:57:52.226" v="1035" actId="47"/>
        <pc:sldMkLst>
          <pc:docMk/>
          <pc:sldMk cId="1504258384" sldId="1218"/>
        </pc:sldMkLst>
        <pc:spChg chg="mod">
          <ac:chgData name="Martine Provost" userId="8b98c3cd-3468-4cc4-bfb5-8af47e97252a" providerId="ADAL" clId="{088284A1-F7A5-46C6-94A9-E82A2611B4CE}" dt="2024-08-20T21:57:26.171" v="1032" actId="6549"/>
          <ac:spMkLst>
            <pc:docMk/>
            <pc:sldMk cId="1504258384" sldId="1218"/>
            <ac:spMk id="5" creationId="{9090943A-6F6D-5FFD-6BAA-17CCB2C2FBFF}"/>
          </ac:spMkLst>
        </pc:spChg>
        <pc:picChg chg="add del">
          <ac:chgData name="Martine Provost" userId="8b98c3cd-3468-4cc4-bfb5-8af47e97252a" providerId="ADAL" clId="{088284A1-F7A5-46C6-94A9-E82A2611B4CE}" dt="2024-08-20T21:57:25.128" v="1031" actId="478"/>
          <ac:picMkLst>
            <pc:docMk/>
            <pc:sldMk cId="1504258384" sldId="1218"/>
            <ac:picMk id="6" creationId="{44FF7878-D59F-6323-96D1-49AABA5BA40A}"/>
          </ac:picMkLst>
        </pc:picChg>
      </pc:sldChg>
      <pc:sldChg chg="modSp mod">
        <pc:chgData name="Martine Provost" userId="8b98c3cd-3468-4cc4-bfb5-8af47e97252a" providerId="ADAL" clId="{088284A1-F7A5-46C6-94A9-E82A2611B4CE}" dt="2024-08-21T18:17:00.469" v="2005" actId="14100"/>
        <pc:sldMkLst>
          <pc:docMk/>
          <pc:sldMk cId="1332322831" sldId="1220"/>
        </pc:sldMkLst>
        <pc:picChg chg="mod">
          <ac:chgData name="Martine Provost" userId="8b98c3cd-3468-4cc4-bfb5-8af47e97252a" providerId="ADAL" clId="{088284A1-F7A5-46C6-94A9-E82A2611B4CE}" dt="2024-08-21T18:17:00.469" v="2005" actId="14100"/>
          <ac:picMkLst>
            <pc:docMk/>
            <pc:sldMk cId="1332322831" sldId="1220"/>
            <ac:picMk id="8" creationId="{BB2AFADA-86F2-4304-73FA-89C09772879B}"/>
          </ac:picMkLst>
        </pc:picChg>
      </pc:sldChg>
      <pc:sldChg chg="modSp mod ord">
        <pc:chgData name="Martine Provost" userId="8b98c3cd-3468-4cc4-bfb5-8af47e97252a" providerId="ADAL" clId="{088284A1-F7A5-46C6-94A9-E82A2611B4CE}" dt="2024-08-21T20:53:55.791" v="4046" actId="14100"/>
        <pc:sldMkLst>
          <pc:docMk/>
          <pc:sldMk cId="3900101011" sldId="1224"/>
        </pc:sldMkLst>
        <pc:spChg chg="mod">
          <ac:chgData name="Martine Provost" userId="8b98c3cd-3468-4cc4-bfb5-8af47e97252a" providerId="ADAL" clId="{088284A1-F7A5-46C6-94A9-E82A2611B4CE}" dt="2024-08-21T20:53:55.791" v="4046" actId="14100"/>
          <ac:spMkLst>
            <pc:docMk/>
            <pc:sldMk cId="3900101011" sldId="1224"/>
            <ac:spMk id="5" creationId="{3732F456-C5CC-7C35-5D09-A652A5B45E1C}"/>
          </ac:spMkLst>
        </pc:spChg>
        <pc:spChg chg="mod">
          <ac:chgData name="Martine Provost" userId="8b98c3cd-3468-4cc4-bfb5-8af47e97252a" providerId="ADAL" clId="{088284A1-F7A5-46C6-94A9-E82A2611B4CE}" dt="2024-08-20T21:56:45.802" v="1028" actId="5793"/>
          <ac:spMkLst>
            <pc:docMk/>
            <pc:sldMk cId="3900101011" sldId="1224"/>
            <ac:spMk id="6" creationId="{9CF24800-1FBA-6D81-2754-08F194086AF7}"/>
          </ac:spMkLst>
        </pc:spChg>
      </pc:sldChg>
      <pc:sldChg chg="del">
        <pc:chgData name="Martine Provost" userId="8b98c3cd-3468-4cc4-bfb5-8af47e97252a" providerId="ADAL" clId="{088284A1-F7A5-46C6-94A9-E82A2611B4CE}" dt="2024-08-20T22:03:37.126" v="1129" actId="47"/>
        <pc:sldMkLst>
          <pc:docMk/>
          <pc:sldMk cId="1691420299" sldId="1225"/>
        </pc:sldMkLst>
      </pc:sldChg>
      <pc:sldChg chg="addSp delSp modSp del mod">
        <pc:chgData name="Martine Provost" userId="8b98c3cd-3468-4cc4-bfb5-8af47e97252a" providerId="ADAL" clId="{088284A1-F7A5-46C6-94A9-E82A2611B4CE}" dt="2024-08-20T22:05:30.662" v="1130" actId="47"/>
        <pc:sldMkLst>
          <pc:docMk/>
          <pc:sldMk cId="3904492741" sldId="1226"/>
        </pc:sldMkLst>
        <pc:spChg chg="add mod">
          <ac:chgData name="Martine Provost" userId="8b98c3cd-3468-4cc4-bfb5-8af47e97252a" providerId="ADAL" clId="{088284A1-F7A5-46C6-94A9-E82A2611B4CE}" dt="2024-08-20T21:54:57.457" v="875" actId="207"/>
          <ac:spMkLst>
            <pc:docMk/>
            <pc:sldMk cId="3904492741" sldId="1226"/>
            <ac:spMk id="7" creationId="{5CF46E06-9B24-1F4B-9367-16860C17DBEE}"/>
          </ac:spMkLst>
        </pc:spChg>
        <pc:spChg chg="mod">
          <ac:chgData name="Martine Provost" userId="8b98c3cd-3468-4cc4-bfb5-8af47e97252a" providerId="ADAL" clId="{088284A1-F7A5-46C6-94A9-E82A2611B4CE}" dt="2024-08-20T21:48:05.081" v="308" actId="1076"/>
          <ac:spMkLst>
            <pc:docMk/>
            <pc:sldMk cId="3904492741" sldId="1226"/>
            <ac:spMk id="19458" creationId="{6486E6B6-E86A-4656-99D7-343629F95956}"/>
          </ac:spMkLst>
        </pc:spChg>
        <pc:picChg chg="add mod">
          <ac:chgData name="Martine Provost" userId="8b98c3cd-3468-4cc4-bfb5-8af47e97252a" providerId="ADAL" clId="{088284A1-F7A5-46C6-94A9-E82A2611B4CE}" dt="2024-08-20T21:50:02.471" v="516" actId="1076"/>
          <ac:picMkLst>
            <pc:docMk/>
            <pc:sldMk cId="3904492741" sldId="1226"/>
            <ac:picMk id="5" creationId="{8F7BE837-383D-8BBF-F4C4-AD11E1FE4AA1}"/>
          </ac:picMkLst>
        </pc:picChg>
        <pc:picChg chg="del">
          <ac:chgData name="Martine Provost" userId="8b98c3cd-3468-4cc4-bfb5-8af47e97252a" providerId="ADAL" clId="{088284A1-F7A5-46C6-94A9-E82A2611B4CE}" dt="2024-08-20T21:47:40.709" v="304" actId="478"/>
          <ac:picMkLst>
            <pc:docMk/>
            <pc:sldMk cId="3904492741" sldId="1226"/>
            <ac:picMk id="6" creationId="{9F2EC24D-4DF3-2606-57B5-B78723042421}"/>
          </ac:picMkLst>
        </pc:picChg>
      </pc:sldChg>
      <pc:sldChg chg="delSp modSp mod">
        <pc:chgData name="Martine Provost" userId="8b98c3cd-3468-4cc4-bfb5-8af47e97252a" providerId="ADAL" clId="{088284A1-F7A5-46C6-94A9-E82A2611B4CE}" dt="2024-08-21T20:56:23.693" v="4073" actId="14100"/>
        <pc:sldMkLst>
          <pc:docMk/>
          <pc:sldMk cId="4264263357" sldId="1228"/>
        </pc:sldMkLst>
        <pc:spChg chg="mod">
          <ac:chgData name="Martine Provost" userId="8b98c3cd-3468-4cc4-bfb5-8af47e97252a" providerId="ADAL" clId="{088284A1-F7A5-46C6-94A9-E82A2611B4CE}" dt="2024-08-21T20:56:23.693" v="4073" actId="14100"/>
          <ac:spMkLst>
            <pc:docMk/>
            <pc:sldMk cId="4264263357" sldId="1228"/>
            <ac:spMk id="5" creationId="{9090943A-6F6D-5FFD-6BAA-17CCB2C2FBFF}"/>
          </ac:spMkLst>
        </pc:spChg>
        <pc:spChg chg="del mod">
          <ac:chgData name="Martine Provost" userId="8b98c3cd-3468-4cc4-bfb5-8af47e97252a" providerId="ADAL" clId="{088284A1-F7A5-46C6-94A9-E82A2611B4CE}" dt="2024-08-21T20:56:00.789" v="4066" actId="478"/>
          <ac:spMkLst>
            <pc:docMk/>
            <pc:sldMk cId="4264263357" sldId="1228"/>
            <ac:spMk id="19458" creationId="{6486E6B6-E86A-4656-99D7-343629F95956}"/>
          </ac:spMkLst>
        </pc:spChg>
      </pc:sldChg>
      <pc:sldChg chg="addSp delSp modSp mod">
        <pc:chgData name="Martine Provost" userId="8b98c3cd-3468-4cc4-bfb5-8af47e97252a" providerId="ADAL" clId="{088284A1-F7A5-46C6-94A9-E82A2611B4CE}" dt="2024-08-21T20:54:55.503" v="4056" actId="14100"/>
        <pc:sldMkLst>
          <pc:docMk/>
          <pc:sldMk cId="386068691" sldId="1229"/>
        </pc:sldMkLst>
        <pc:spChg chg="mod">
          <ac:chgData name="Martine Provost" userId="8b98c3cd-3468-4cc4-bfb5-8af47e97252a" providerId="ADAL" clId="{088284A1-F7A5-46C6-94A9-E82A2611B4CE}" dt="2024-08-21T20:54:55.503" v="4056" actId="14100"/>
          <ac:spMkLst>
            <pc:docMk/>
            <pc:sldMk cId="386068691" sldId="1229"/>
            <ac:spMk id="5" creationId="{9090943A-6F6D-5FFD-6BAA-17CCB2C2FBFF}"/>
          </ac:spMkLst>
        </pc:spChg>
        <pc:spChg chg="add del mod">
          <ac:chgData name="Martine Provost" userId="8b98c3cd-3468-4cc4-bfb5-8af47e97252a" providerId="ADAL" clId="{088284A1-F7A5-46C6-94A9-E82A2611B4CE}" dt="2024-08-21T15:52:34.747" v="1960" actId="478"/>
          <ac:spMkLst>
            <pc:docMk/>
            <pc:sldMk cId="386068691" sldId="1229"/>
            <ac:spMk id="8" creationId="{80E25AF1-9BE3-9A98-59EF-BD612A7FFFFF}"/>
          </ac:spMkLst>
        </pc:spChg>
        <pc:spChg chg="del mod">
          <ac:chgData name="Martine Provost" userId="8b98c3cd-3468-4cc4-bfb5-8af47e97252a" providerId="ADAL" clId="{088284A1-F7A5-46C6-94A9-E82A2611B4CE}" dt="2024-08-21T15:52:27.195" v="1958" actId="478"/>
          <ac:spMkLst>
            <pc:docMk/>
            <pc:sldMk cId="386068691" sldId="1229"/>
            <ac:spMk id="19458" creationId="{6486E6B6-E86A-4656-99D7-343629F95956}"/>
          </ac:spMkLst>
        </pc:spChg>
        <pc:picChg chg="del">
          <ac:chgData name="Martine Provost" userId="8b98c3cd-3468-4cc4-bfb5-8af47e97252a" providerId="ADAL" clId="{088284A1-F7A5-46C6-94A9-E82A2611B4CE}" dt="2024-08-21T20:49:11.075" v="3969" actId="478"/>
          <ac:picMkLst>
            <pc:docMk/>
            <pc:sldMk cId="386068691" sldId="1229"/>
            <ac:picMk id="6" creationId="{0F982FFA-FD85-E82F-F41D-32335C193960}"/>
          </ac:picMkLst>
        </pc:picChg>
        <pc:picChg chg="mod ord">
          <ac:chgData name="Martine Provost" userId="8b98c3cd-3468-4cc4-bfb5-8af47e97252a" providerId="ADAL" clId="{088284A1-F7A5-46C6-94A9-E82A2611B4CE}" dt="2024-08-21T20:49:40.411" v="3975" actId="1076"/>
          <ac:picMkLst>
            <pc:docMk/>
            <pc:sldMk cId="386068691" sldId="1229"/>
            <ac:picMk id="7" creationId="{CBB9A9AE-B5C1-6D38-C6A3-714591ABC668}"/>
          </ac:picMkLst>
        </pc:picChg>
        <pc:picChg chg="add mod">
          <ac:chgData name="Martine Provost" userId="8b98c3cd-3468-4cc4-bfb5-8af47e97252a" providerId="ADAL" clId="{088284A1-F7A5-46C6-94A9-E82A2611B4CE}" dt="2024-08-21T20:49:20.262" v="3971" actId="1076"/>
          <ac:picMkLst>
            <pc:docMk/>
            <pc:sldMk cId="386068691" sldId="1229"/>
            <ac:picMk id="10" creationId="{EF0CC175-3D4C-2D37-349B-B7BC710745FD}"/>
          </ac:picMkLst>
        </pc:picChg>
      </pc:sldChg>
      <pc:sldChg chg="modSp mod ord">
        <pc:chgData name="Martine Provost" userId="8b98c3cd-3468-4cc4-bfb5-8af47e97252a" providerId="ADAL" clId="{088284A1-F7A5-46C6-94A9-E82A2611B4CE}" dt="2024-08-21T20:55:05.460" v="4057" actId="207"/>
        <pc:sldMkLst>
          <pc:docMk/>
          <pc:sldMk cId="2298976587" sldId="1230"/>
        </pc:sldMkLst>
        <pc:spChg chg="mod">
          <ac:chgData name="Martine Provost" userId="8b98c3cd-3468-4cc4-bfb5-8af47e97252a" providerId="ADAL" clId="{088284A1-F7A5-46C6-94A9-E82A2611B4CE}" dt="2024-08-21T20:55:05.460" v="4057" actId="207"/>
          <ac:spMkLst>
            <pc:docMk/>
            <pc:sldMk cId="2298976587" sldId="1230"/>
            <ac:spMk id="2" creationId="{B4E54262-06F9-31AD-0073-9EBA950523BC}"/>
          </ac:spMkLst>
        </pc:spChg>
      </pc:sldChg>
      <pc:sldChg chg="modSp mod">
        <pc:chgData name="Martine Provost" userId="8b98c3cd-3468-4cc4-bfb5-8af47e97252a" providerId="ADAL" clId="{088284A1-F7A5-46C6-94A9-E82A2611B4CE}" dt="2024-08-21T15:38:54.056" v="1413" actId="207"/>
        <pc:sldMkLst>
          <pc:docMk/>
          <pc:sldMk cId="987684474" sldId="1234"/>
        </pc:sldMkLst>
        <pc:spChg chg="mod">
          <ac:chgData name="Martine Provost" userId="8b98c3cd-3468-4cc4-bfb5-8af47e97252a" providerId="ADAL" clId="{088284A1-F7A5-46C6-94A9-E82A2611B4CE}" dt="2024-08-21T15:38:54.056" v="1413" actId="207"/>
          <ac:spMkLst>
            <pc:docMk/>
            <pc:sldMk cId="987684474" sldId="1234"/>
            <ac:spMk id="8" creationId="{06778049-188F-7612-26B2-FE9832F9174F}"/>
          </ac:spMkLst>
        </pc:spChg>
      </pc:sldChg>
      <pc:sldChg chg="addSp delSp modSp mod">
        <pc:chgData name="Martine Provost" userId="8b98c3cd-3468-4cc4-bfb5-8af47e97252a" providerId="ADAL" clId="{088284A1-F7A5-46C6-94A9-E82A2611B4CE}" dt="2024-08-21T20:54:28.387" v="4052" actId="403"/>
        <pc:sldMkLst>
          <pc:docMk/>
          <pc:sldMk cId="1894781776" sldId="1235"/>
        </pc:sldMkLst>
        <pc:spChg chg="add mod">
          <ac:chgData name="Martine Provost" userId="8b98c3cd-3468-4cc4-bfb5-8af47e97252a" providerId="ADAL" clId="{088284A1-F7A5-46C6-94A9-E82A2611B4CE}" dt="2024-08-21T15:54:26.897" v="2002" actId="14100"/>
          <ac:spMkLst>
            <pc:docMk/>
            <pc:sldMk cId="1894781776" sldId="1235"/>
            <ac:spMk id="3" creationId="{7CC91333-6904-71A2-C86B-74935936F0EF}"/>
          </ac:spMkLst>
        </pc:spChg>
        <pc:spChg chg="mod">
          <ac:chgData name="Martine Provost" userId="8b98c3cd-3468-4cc4-bfb5-8af47e97252a" providerId="ADAL" clId="{088284A1-F7A5-46C6-94A9-E82A2611B4CE}" dt="2024-08-21T20:54:28.387" v="4052" actId="403"/>
          <ac:spMkLst>
            <pc:docMk/>
            <pc:sldMk cId="1894781776" sldId="1235"/>
            <ac:spMk id="5" creationId="{9090943A-6F6D-5FFD-6BAA-17CCB2C2FBFF}"/>
          </ac:spMkLst>
        </pc:spChg>
        <pc:spChg chg="mod">
          <ac:chgData name="Martine Provost" userId="8b98c3cd-3468-4cc4-bfb5-8af47e97252a" providerId="ADAL" clId="{088284A1-F7A5-46C6-94A9-E82A2611B4CE}" dt="2024-08-21T15:53:29.542" v="1980" actId="1076"/>
          <ac:spMkLst>
            <pc:docMk/>
            <pc:sldMk cId="1894781776" sldId="1235"/>
            <ac:spMk id="19458" creationId="{6486E6B6-E86A-4656-99D7-343629F95956}"/>
          </ac:spMkLst>
        </pc:spChg>
        <pc:picChg chg="del">
          <ac:chgData name="Martine Provost" userId="8b98c3cd-3468-4cc4-bfb5-8af47e97252a" providerId="ADAL" clId="{088284A1-F7A5-46C6-94A9-E82A2611B4CE}" dt="2024-08-20T21:59:58.986" v="1059" actId="478"/>
          <ac:picMkLst>
            <pc:docMk/>
            <pc:sldMk cId="1894781776" sldId="1235"/>
            <ac:picMk id="6" creationId="{2498B902-C357-4E87-953F-EAD4332ACC79}"/>
          </ac:picMkLst>
        </pc:picChg>
        <pc:picChg chg="del">
          <ac:chgData name="Martine Provost" userId="8b98c3cd-3468-4cc4-bfb5-8af47e97252a" providerId="ADAL" clId="{088284A1-F7A5-46C6-94A9-E82A2611B4CE}" dt="2024-08-20T22:00:00.198" v="1060" actId="478"/>
          <ac:picMkLst>
            <pc:docMk/>
            <pc:sldMk cId="1894781776" sldId="1235"/>
            <ac:picMk id="8" creationId="{A6C97521-2856-06AE-52FE-5E9AE42212F9}"/>
          </ac:picMkLst>
        </pc:picChg>
      </pc:sldChg>
      <pc:sldChg chg="addSp delSp modSp mod">
        <pc:chgData name="Martine Provost" userId="8b98c3cd-3468-4cc4-bfb5-8af47e97252a" providerId="ADAL" clId="{088284A1-F7A5-46C6-94A9-E82A2611B4CE}" dt="2024-08-21T20:54:19.615" v="4050" actId="403"/>
        <pc:sldMkLst>
          <pc:docMk/>
          <pc:sldMk cId="3199084857" sldId="1236"/>
        </pc:sldMkLst>
        <pc:spChg chg="add mod">
          <ac:chgData name="Martine Provost" userId="8b98c3cd-3468-4cc4-bfb5-8af47e97252a" providerId="ADAL" clId="{088284A1-F7A5-46C6-94A9-E82A2611B4CE}" dt="2024-08-21T15:51:48.090" v="1950" actId="20577"/>
          <ac:spMkLst>
            <pc:docMk/>
            <pc:sldMk cId="3199084857" sldId="1236"/>
            <ac:spMk id="3" creationId="{78E7064A-902D-A024-FFB3-5311FC70805D}"/>
          </ac:spMkLst>
        </pc:spChg>
        <pc:spChg chg="mod">
          <ac:chgData name="Martine Provost" userId="8b98c3cd-3468-4cc4-bfb5-8af47e97252a" providerId="ADAL" clId="{088284A1-F7A5-46C6-94A9-E82A2611B4CE}" dt="2024-08-21T20:54:19.615" v="4050" actId="403"/>
          <ac:spMkLst>
            <pc:docMk/>
            <pc:sldMk cId="3199084857" sldId="1236"/>
            <ac:spMk id="5" creationId="{9090943A-6F6D-5FFD-6BAA-17CCB2C2FBFF}"/>
          </ac:spMkLst>
        </pc:spChg>
        <pc:spChg chg="del mod">
          <ac:chgData name="Martine Provost" userId="8b98c3cd-3468-4cc4-bfb5-8af47e97252a" providerId="ADAL" clId="{088284A1-F7A5-46C6-94A9-E82A2611B4CE}" dt="2024-08-21T15:48:54.844" v="1914" actId="478"/>
          <ac:spMkLst>
            <pc:docMk/>
            <pc:sldMk cId="3199084857" sldId="1236"/>
            <ac:spMk id="19458" creationId="{6486E6B6-E86A-4656-99D7-343629F95956}"/>
          </ac:spMkLst>
        </pc:spChg>
      </pc:sldChg>
      <pc:sldChg chg="addSp delSp modSp mod">
        <pc:chgData name="Martine Provost" userId="8b98c3cd-3468-4cc4-bfb5-8af47e97252a" providerId="ADAL" clId="{088284A1-F7A5-46C6-94A9-E82A2611B4CE}" dt="2024-08-21T20:54:10.341" v="4048" actId="403"/>
        <pc:sldMkLst>
          <pc:docMk/>
          <pc:sldMk cId="1069398374" sldId="1237"/>
        </pc:sldMkLst>
        <pc:spChg chg="mod">
          <ac:chgData name="Martine Provost" userId="8b98c3cd-3468-4cc4-bfb5-8af47e97252a" providerId="ADAL" clId="{088284A1-F7A5-46C6-94A9-E82A2611B4CE}" dt="2024-08-21T20:54:10.341" v="4048" actId="403"/>
          <ac:spMkLst>
            <pc:docMk/>
            <pc:sldMk cId="1069398374" sldId="1237"/>
            <ac:spMk id="5" creationId="{9090943A-6F6D-5FFD-6BAA-17CCB2C2FBFF}"/>
          </ac:spMkLst>
        </pc:spChg>
        <pc:spChg chg="add del mod">
          <ac:chgData name="Martine Provost" userId="8b98c3cd-3468-4cc4-bfb5-8af47e97252a" providerId="ADAL" clId="{088284A1-F7A5-46C6-94A9-E82A2611B4CE}" dt="2024-08-21T15:50:14.648" v="1926" actId="478"/>
          <ac:spMkLst>
            <pc:docMk/>
            <pc:sldMk cId="1069398374" sldId="1237"/>
            <ac:spMk id="6" creationId="{4E71870A-2456-87A6-290E-5711DB528A22}"/>
          </ac:spMkLst>
        </pc:spChg>
        <pc:spChg chg="add mod">
          <ac:chgData name="Martine Provost" userId="8b98c3cd-3468-4cc4-bfb5-8af47e97252a" providerId="ADAL" clId="{088284A1-F7A5-46C6-94A9-E82A2611B4CE}" dt="2024-08-21T18:58:32.575" v="3501" actId="20577"/>
          <ac:spMkLst>
            <pc:docMk/>
            <pc:sldMk cId="1069398374" sldId="1237"/>
            <ac:spMk id="7" creationId="{81F528A6-593D-3506-1C76-DF9176954268}"/>
          </ac:spMkLst>
        </pc:spChg>
        <pc:spChg chg="del mod">
          <ac:chgData name="Martine Provost" userId="8b98c3cd-3468-4cc4-bfb5-8af47e97252a" providerId="ADAL" clId="{088284A1-F7A5-46C6-94A9-E82A2611B4CE}" dt="2024-08-21T15:50:11.278" v="1925" actId="478"/>
          <ac:spMkLst>
            <pc:docMk/>
            <pc:sldMk cId="1069398374" sldId="1237"/>
            <ac:spMk id="19458" creationId="{6486E6B6-E86A-4656-99D7-343629F95956}"/>
          </ac:spMkLst>
        </pc:spChg>
      </pc:sldChg>
      <pc:sldChg chg="modSp mod">
        <pc:chgData name="Martine Provost" userId="8b98c3cd-3468-4cc4-bfb5-8af47e97252a" providerId="ADAL" clId="{088284A1-F7A5-46C6-94A9-E82A2611B4CE}" dt="2024-08-20T22:15:15.637" v="1303" actId="13926"/>
        <pc:sldMkLst>
          <pc:docMk/>
          <pc:sldMk cId="2801179066" sldId="1238"/>
        </pc:sldMkLst>
        <pc:spChg chg="mod">
          <ac:chgData name="Martine Provost" userId="8b98c3cd-3468-4cc4-bfb5-8af47e97252a" providerId="ADAL" clId="{088284A1-F7A5-46C6-94A9-E82A2611B4CE}" dt="2024-08-20T22:15:15.637" v="1303" actId="13926"/>
          <ac:spMkLst>
            <pc:docMk/>
            <pc:sldMk cId="2801179066" sldId="1238"/>
            <ac:spMk id="19458" creationId="{6486E6B6-E86A-4656-99D7-343629F95956}"/>
          </ac:spMkLst>
        </pc:spChg>
      </pc:sldChg>
      <pc:sldChg chg="modSp mod">
        <pc:chgData name="Martine Provost" userId="8b98c3cd-3468-4cc4-bfb5-8af47e97252a" providerId="ADAL" clId="{088284A1-F7A5-46C6-94A9-E82A2611B4CE}" dt="2024-08-21T20:45:22.548" v="3968" actId="20577"/>
        <pc:sldMkLst>
          <pc:docMk/>
          <pc:sldMk cId="1500211343" sldId="1239"/>
        </pc:sldMkLst>
        <pc:spChg chg="mod">
          <ac:chgData name="Martine Provost" userId="8b98c3cd-3468-4cc4-bfb5-8af47e97252a" providerId="ADAL" clId="{088284A1-F7A5-46C6-94A9-E82A2611B4CE}" dt="2024-08-21T20:45:22.548" v="3968" actId="20577"/>
          <ac:spMkLst>
            <pc:docMk/>
            <pc:sldMk cId="1500211343" sldId="1239"/>
            <ac:spMk id="7" creationId="{5CF46E06-9B24-1F4B-9367-16860C17DBEE}"/>
          </ac:spMkLst>
        </pc:spChg>
        <pc:spChg chg="mod">
          <ac:chgData name="Martine Provost" userId="8b98c3cd-3468-4cc4-bfb5-8af47e97252a" providerId="ADAL" clId="{088284A1-F7A5-46C6-94A9-E82A2611B4CE}" dt="2024-08-20T22:15:06.998" v="1301" actId="13926"/>
          <ac:spMkLst>
            <pc:docMk/>
            <pc:sldMk cId="1500211343" sldId="1239"/>
            <ac:spMk id="19458" creationId="{6486E6B6-E86A-4656-99D7-343629F95956}"/>
          </ac:spMkLst>
        </pc:spChg>
      </pc:sldChg>
      <pc:sldChg chg="delSp modSp mod">
        <pc:chgData name="Martine Provost" userId="8b98c3cd-3468-4cc4-bfb5-8af47e97252a" providerId="ADAL" clId="{088284A1-F7A5-46C6-94A9-E82A2611B4CE}" dt="2024-08-21T20:55:39.222" v="4061" actId="207"/>
        <pc:sldMkLst>
          <pc:docMk/>
          <pc:sldMk cId="1980511869" sldId="1240"/>
        </pc:sldMkLst>
        <pc:spChg chg="mod">
          <ac:chgData name="Martine Provost" userId="8b98c3cd-3468-4cc4-bfb5-8af47e97252a" providerId="ADAL" clId="{088284A1-F7A5-46C6-94A9-E82A2611B4CE}" dt="2024-08-21T20:55:39.222" v="4061" actId="207"/>
          <ac:spMkLst>
            <pc:docMk/>
            <pc:sldMk cId="1980511869" sldId="1240"/>
            <ac:spMk id="2" creationId="{B4E54262-06F9-31AD-0073-9EBA950523BC}"/>
          </ac:spMkLst>
        </pc:spChg>
        <pc:spChg chg="mod">
          <ac:chgData name="Martine Provost" userId="8b98c3cd-3468-4cc4-bfb5-8af47e97252a" providerId="ADAL" clId="{088284A1-F7A5-46C6-94A9-E82A2611B4CE}" dt="2024-08-20T22:07:28.201" v="1295" actId="6549"/>
          <ac:spMkLst>
            <pc:docMk/>
            <pc:sldMk cId="1980511869" sldId="1240"/>
            <ac:spMk id="3" creationId="{13D9AB21-77D2-0E39-10A7-4A9764D29329}"/>
          </ac:spMkLst>
        </pc:spChg>
        <pc:picChg chg="mod">
          <ac:chgData name="Martine Provost" userId="8b98c3cd-3468-4cc4-bfb5-8af47e97252a" providerId="ADAL" clId="{088284A1-F7A5-46C6-94A9-E82A2611B4CE}" dt="2024-08-21T19:00:11.415" v="3508" actId="14100"/>
          <ac:picMkLst>
            <pc:docMk/>
            <pc:sldMk cId="1980511869" sldId="1240"/>
            <ac:picMk id="6" creationId="{561E0C02-2A4B-1C86-30D5-4D9C31865B7B}"/>
          </ac:picMkLst>
        </pc:picChg>
        <pc:picChg chg="del">
          <ac:chgData name="Martine Provost" userId="8b98c3cd-3468-4cc4-bfb5-8af47e97252a" providerId="ADAL" clId="{088284A1-F7A5-46C6-94A9-E82A2611B4CE}" dt="2024-08-21T19:00:03.117" v="3506" actId="478"/>
          <ac:picMkLst>
            <pc:docMk/>
            <pc:sldMk cId="1980511869" sldId="1240"/>
            <ac:picMk id="7" creationId="{239240EB-D970-59E0-D07E-693AEFDEAF65}"/>
          </ac:picMkLst>
        </pc:picChg>
      </pc:sldChg>
      <pc:sldChg chg="modSp mod">
        <pc:chgData name="Martine Provost" userId="8b98c3cd-3468-4cc4-bfb5-8af47e97252a" providerId="ADAL" clId="{088284A1-F7A5-46C6-94A9-E82A2611B4CE}" dt="2024-08-21T20:55:27.483" v="4060" actId="403"/>
        <pc:sldMkLst>
          <pc:docMk/>
          <pc:sldMk cId="2771536581" sldId="1242"/>
        </pc:sldMkLst>
        <pc:spChg chg="mod">
          <ac:chgData name="Martine Provost" userId="8b98c3cd-3468-4cc4-bfb5-8af47e97252a" providerId="ADAL" clId="{088284A1-F7A5-46C6-94A9-E82A2611B4CE}" dt="2024-08-21T20:55:27.483" v="4060" actId="403"/>
          <ac:spMkLst>
            <pc:docMk/>
            <pc:sldMk cId="2771536581" sldId="1242"/>
            <ac:spMk id="19458" creationId="{00000000-0000-0000-0000-000000000000}"/>
          </ac:spMkLst>
        </pc:spChg>
      </pc:sldChg>
      <pc:sldChg chg="modSp mod">
        <pc:chgData name="Martine Provost" userId="8b98c3cd-3468-4cc4-bfb5-8af47e97252a" providerId="ADAL" clId="{088284A1-F7A5-46C6-94A9-E82A2611B4CE}" dt="2024-08-21T15:48:01.299" v="1904" actId="11"/>
        <pc:sldMkLst>
          <pc:docMk/>
          <pc:sldMk cId="3345478027" sldId="1243"/>
        </pc:sldMkLst>
        <pc:spChg chg="mod">
          <ac:chgData name="Martine Provost" userId="8b98c3cd-3468-4cc4-bfb5-8af47e97252a" providerId="ADAL" clId="{088284A1-F7A5-46C6-94A9-E82A2611B4CE}" dt="2024-08-21T15:48:01.299" v="1904" actId="11"/>
          <ac:spMkLst>
            <pc:docMk/>
            <pc:sldMk cId="3345478027" sldId="1243"/>
            <ac:spMk id="73733" creationId="{00000000-0000-0000-0000-000000000000}"/>
          </ac:spMkLst>
        </pc:spChg>
      </pc:sldChg>
      <pc:sldChg chg="addSp modSp mod">
        <pc:chgData name="Martine Provost" userId="8b98c3cd-3468-4cc4-bfb5-8af47e97252a" providerId="ADAL" clId="{088284A1-F7A5-46C6-94A9-E82A2611B4CE}" dt="2024-08-21T20:43:50.488" v="3960" actId="403"/>
        <pc:sldMkLst>
          <pc:docMk/>
          <pc:sldMk cId="3607599481" sldId="1244"/>
        </pc:sldMkLst>
        <pc:spChg chg="add mod">
          <ac:chgData name="Martine Provost" userId="8b98c3cd-3468-4cc4-bfb5-8af47e97252a" providerId="ADAL" clId="{088284A1-F7A5-46C6-94A9-E82A2611B4CE}" dt="2024-08-21T20:43:50.488" v="3960" actId="403"/>
          <ac:spMkLst>
            <pc:docMk/>
            <pc:sldMk cId="3607599481" sldId="1244"/>
            <ac:spMk id="3" creationId="{509DDD9E-514B-9524-CFEE-4C110A205A23}"/>
          </ac:spMkLst>
        </pc:spChg>
        <pc:picChg chg="mod">
          <ac:chgData name="Martine Provost" userId="8b98c3cd-3468-4cc4-bfb5-8af47e97252a" providerId="ADAL" clId="{088284A1-F7A5-46C6-94A9-E82A2611B4CE}" dt="2024-08-21T18:20:53.411" v="2013" actId="14100"/>
          <ac:picMkLst>
            <pc:docMk/>
            <pc:sldMk cId="3607599481" sldId="1244"/>
            <ac:picMk id="5" creationId="{8F7BE837-383D-8BBF-F4C4-AD11E1FE4AA1}"/>
          </ac:picMkLst>
        </pc:picChg>
      </pc:sldChg>
      <pc:sldChg chg="modSp mod">
        <pc:chgData name="Martine Provost" userId="8b98c3cd-3468-4cc4-bfb5-8af47e97252a" providerId="ADAL" clId="{088284A1-F7A5-46C6-94A9-E82A2611B4CE}" dt="2024-08-21T18:45:51.369" v="3388" actId="108"/>
        <pc:sldMkLst>
          <pc:docMk/>
          <pc:sldMk cId="731806079" sldId="1245"/>
        </pc:sldMkLst>
        <pc:spChg chg="mod">
          <ac:chgData name="Martine Provost" userId="8b98c3cd-3468-4cc4-bfb5-8af47e97252a" providerId="ADAL" clId="{088284A1-F7A5-46C6-94A9-E82A2611B4CE}" dt="2024-08-21T18:45:51.369" v="3388" actId="108"/>
          <ac:spMkLst>
            <pc:docMk/>
            <pc:sldMk cId="731806079" sldId="1245"/>
            <ac:spMk id="3" creationId="{27CAFC50-4897-650D-3ED2-4AC5B3B55F47}"/>
          </ac:spMkLst>
        </pc:spChg>
      </pc:sldChg>
      <pc:sldChg chg="modSp mod">
        <pc:chgData name="Martine Provost" userId="8b98c3cd-3468-4cc4-bfb5-8af47e97252a" providerId="ADAL" clId="{088284A1-F7A5-46C6-94A9-E82A2611B4CE}" dt="2024-08-21T20:16:17.737" v="3588" actId="403"/>
        <pc:sldMkLst>
          <pc:docMk/>
          <pc:sldMk cId="667590773" sldId="1246"/>
        </pc:sldMkLst>
        <pc:spChg chg="mod">
          <ac:chgData name="Martine Provost" userId="8b98c3cd-3468-4cc4-bfb5-8af47e97252a" providerId="ADAL" clId="{088284A1-F7A5-46C6-94A9-E82A2611B4CE}" dt="2024-08-21T18:31:55.117" v="2865" actId="1076"/>
          <ac:spMkLst>
            <pc:docMk/>
            <pc:sldMk cId="667590773" sldId="1246"/>
            <ac:spMk id="19458" creationId="{00000000-0000-0000-0000-000000000000}"/>
          </ac:spMkLst>
        </pc:spChg>
        <pc:graphicFrameChg chg="mod modGraphic">
          <ac:chgData name="Martine Provost" userId="8b98c3cd-3468-4cc4-bfb5-8af47e97252a" providerId="ADAL" clId="{088284A1-F7A5-46C6-94A9-E82A2611B4CE}" dt="2024-08-21T20:16:17.737" v="3588" actId="403"/>
          <ac:graphicFrameMkLst>
            <pc:docMk/>
            <pc:sldMk cId="667590773" sldId="1246"/>
            <ac:graphicFrameMk id="5" creationId="{C0B306D8-D07D-2985-A011-E4D1529471B5}"/>
          </ac:graphicFrameMkLst>
        </pc:graphicFrameChg>
      </pc:sldChg>
      <pc:sldChg chg="modSp mod">
        <pc:chgData name="Martine Provost" userId="8b98c3cd-3468-4cc4-bfb5-8af47e97252a" providerId="ADAL" clId="{088284A1-F7A5-46C6-94A9-E82A2611B4CE}" dt="2024-08-21T19:02:28.669" v="3580" actId="13926"/>
        <pc:sldMkLst>
          <pc:docMk/>
          <pc:sldMk cId="3747174306" sldId="1247"/>
        </pc:sldMkLst>
        <pc:spChg chg="mod">
          <ac:chgData name="Martine Provost" userId="8b98c3cd-3468-4cc4-bfb5-8af47e97252a" providerId="ADAL" clId="{088284A1-F7A5-46C6-94A9-E82A2611B4CE}" dt="2024-08-21T19:02:28.669" v="3580" actId="13926"/>
          <ac:spMkLst>
            <pc:docMk/>
            <pc:sldMk cId="3747174306" sldId="1247"/>
            <ac:spMk id="2" creationId="{EE0AFE42-E72F-3F3E-137D-A5A1221D9A80}"/>
          </ac:spMkLst>
        </pc:spChg>
      </pc:sldChg>
      <pc:sldChg chg="modSp mod">
        <pc:chgData name="Martine Provost" userId="8b98c3cd-3468-4cc4-bfb5-8af47e97252a" providerId="ADAL" clId="{088284A1-F7A5-46C6-94A9-E82A2611B4CE}" dt="2024-08-21T19:14:48.803" v="3585" actId="1076"/>
        <pc:sldMkLst>
          <pc:docMk/>
          <pc:sldMk cId="958609352" sldId="1248"/>
        </pc:sldMkLst>
        <pc:spChg chg="mod">
          <ac:chgData name="Martine Provost" userId="8b98c3cd-3468-4cc4-bfb5-8af47e97252a" providerId="ADAL" clId="{088284A1-F7A5-46C6-94A9-E82A2611B4CE}" dt="2024-08-21T19:12:58.835" v="3581" actId="1076"/>
          <ac:spMkLst>
            <pc:docMk/>
            <pc:sldMk cId="958609352" sldId="1248"/>
            <ac:spMk id="11" creationId="{75FCA496-30DF-914F-236A-8E7C08D61E51}"/>
          </ac:spMkLst>
        </pc:spChg>
        <pc:spChg chg="mod">
          <ac:chgData name="Martine Provost" userId="8b98c3cd-3468-4cc4-bfb5-8af47e97252a" providerId="ADAL" clId="{088284A1-F7A5-46C6-94A9-E82A2611B4CE}" dt="2024-08-21T19:14:07.980" v="3584" actId="20577"/>
          <ac:spMkLst>
            <pc:docMk/>
            <pc:sldMk cId="958609352" sldId="1248"/>
            <ac:spMk id="15" creationId="{A7EA959F-C293-51DC-17BE-1056E2F188DE}"/>
          </ac:spMkLst>
        </pc:spChg>
        <pc:spChg chg="mod">
          <ac:chgData name="Martine Provost" userId="8b98c3cd-3468-4cc4-bfb5-8af47e97252a" providerId="ADAL" clId="{088284A1-F7A5-46C6-94A9-E82A2611B4CE}" dt="2024-08-21T19:14:48.803" v="3585" actId="1076"/>
          <ac:spMkLst>
            <pc:docMk/>
            <pc:sldMk cId="958609352" sldId="1248"/>
            <ac:spMk id="19458" creationId="{00000000-0000-0000-0000-000000000000}"/>
          </ac:spMkLst>
        </pc:spChg>
        <pc:picChg chg="mod modCrop">
          <ac:chgData name="Martine Provost" userId="8b98c3cd-3468-4cc4-bfb5-8af47e97252a" providerId="ADAL" clId="{088284A1-F7A5-46C6-94A9-E82A2611B4CE}" dt="2024-08-21T19:13:23.253" v="3582" actId="732"/>
          <ac:picMkLst>
            <pc:docMk/>
            <pc:sldMk cId="958609352" sldId="1248"/>
            <ac:picMk id="6" creationId="{1F9B4B2C-DF41-B011-3A58-025694A9B09F}"/>
          </ac:picMkLst>
        </pc:picChg>
      </pc:sldChg>
      <pc:sldChg chg="delSp modSp mod">
        <pc:chgData name="Martine Provost" userId="8b98c3cd-3468-4cc4-bfb5-8af47e97252a" providerId="ADAL" clId="{088284A1-F7A5-46C6-94A9-E82A2611B4CE}" dt="2024-08-21T18:53:56.002" v="3396" actId="1076"/>
        <pc:sldMkLst>
          <pc:docMk/>
          <pc:sldMk cId="293020998" sldId="1252"/>
        </pc:sldMkLst>
        <pc:spChg chg="del">
          <ac:chgData name="Martine Provost" userId="8b98c3cd-3468-4cc4-bfb5-8af47e97252a" providerId="ADAL" clId="{088284A1-F7A5-46C6-94A9-E82A2611B4CE}" dt="2024-08-21T18:53:51.600" v="3395" actId="478"/>
          <ac:spMkLst>
            <pc:docMk/>
            <pc:sldMk cId="293020998" sldId="1252"/>
            <ac:spMk id="2" creationId="{EE0AFE42-E72F-3F3E-137D-A5A1221D9A80}"/>
          </ac:spMkLst>
        </pc:spChg>
        <pc:spChg chg="mod">
          <ac:chgData name="Martine Provost" userId="8b98c3cd-3468-4cc4-bfb5-8af47e97252a" providerId="ADAL" clId="{088284A1-F7A5-46C6-94A9-E82A2611B4CE}" dt="2024-08-21T18:53:56.002" v="3396" actId="1076"/>
          <ac:spMkLst>
            <pc:docMk/>
            <pc:sldMk cId="293020998" sldId="1252"/>
            <ac:spMk id="19458" creationId="{00000000-0000-0000-0000-000000000000}"/>
          </ac:spMkLst>
        </pc:spChg>
        <pc:picChg chg="mod">
          <ac:chgData name="Martine Provost" userId="8b98c3cd-3468-4cc4-bfb5-8af47e97252a" providerId="ADAL" clId="{088284A1-F7A5-46C6-94A9-E82A2611B4CE}" dt="2024-08-21T18:53:39.263" v="3393" actId="1076"/>
          <ac:picMkLst>
            <pc:docMk/>
            <pc:sldMk cId="293020998" sldId="1252"/>
            <ac:picMk id="3" creationId="{D01501B1-05CB-3200-D7BF-03075E959244}"/>
          </ac:picMkLst>
        </pc:picChg>
        <pc:picChg chg="mod">
          <ac:chgData name="Martine Provost" userId="8b98c3cd-3468-4cc4-bfb5-8af47e97252a" providerId="ADAL" clId="{088284A1-F7A5-46C6-94A9-E82A2611B4CE}" dt="2024-08-21T18:53:43.542" v="3394" actId="14100"/>
          <ac:picMkLst>
            <pc:docMk/>
            <pc:sldMk cId="293020998" sldId="1252"/>
            <ac:picMk id="5" creationId="{981D5B73-456D-E7C5-DBA5-E442E8E1E059}"/>
          </ac:picMkLst>
        </pc:picChg>
      </pc:sldChg>
      <pc:sldChg chg="modSp mod">
        <pc:chgData name="Martine Provost" userId="8b98c3cd-3468-4cc4-bfb5-8af47e97252a" providerId="ADAL" clId="{088284A1-F7A5-46C6-94A9-E82A2611B4CE}" dt="2024-08-21T18:54:27.261" v="3399" actId="1076"/>
        <pc:sldMkLst>
          <pc:docMk/>
          <pc:sldMk cId="524148997" sldId="1256"/>
        </pc:sldMkLst>
        <pc:spChg chg="mod">
          <ac:chgData name="Martine Provost" userId="8b98c3cd-3468-4cc4-bfb5-8af47e97252a" providerId="ADAL" clId="{088284A1-F7A5-46C6-94A9-E82A2611B4CE}" dt="2024-08-21T18:54:27.261" v="3399" actId="1076"/>
          <ac:spMkLst>
            <pc:docMk/>
            <pc:sldMk cId="524148997" sldId="1256"/>
            <ac:spMk id="6" creationId="{778F2D26-A067-B33A-F923-4814D3311C95}"/>
          </ac:spMkLst>
        </pc:spChg>
        <pc:picChg chg="mod">
          <ac:chgData name="Martine Provost" userId="8b98c3cd-3468-4cc4-bfb5-8af47e97252a" providerId="ADAL" clId="{088284A1-F7A5-46C6-94A9-E82A2611B4CE}" dt="2024-08-21T18:54:22.960" v="3398" actId="14100"/>
          <ac:picMkLst>
            <pc:docMk/>
            <pc:sldMk cId="524148997" sldId="1256"/>
            <ac:picMk id="5" creationId="{3B6615F5-88EB-3B04-F0A2-634BB0326CFB}"/>
          </ac:picMkLst>
        </pc:picChg>
      </pc:sldChg>
      <pc:sldChg chg="modSp mod ord">
        <pc:chgData name="Martine Provost" userId="8b98c3cd-3468-4cc4-bfb5-8af47e97252a" providerId="ADAL" clId="{088284A1-F7A5-46C6-94A9-E82A2611B4CE}" dt="2024-08-21T21:07:51.571" v="4731" actId="20577"/>
        <pc:sldMkLst>
          <pc:docMk/>
          <pc:sldMk cId="4130186258" sldId="1259"/>
        </pc:sldMkLst>
        <pc:spChg chg="mod">
          <ac:chgData name="Martine Provost" userId="8b98c3cd-3468-4cc4-bfb5-8af47e97252a" providerId="ADAL" clId="{088284A1-F7A5-46C6-94A9-E82A2611B4CE}" dt="2024-08-21T21:07:51.571" v="4731" actId="20577"/>
          <ac:spMkLst>
            <pc:docMk/>
            <pc:sldMk cId="4130186258" sldId="1259"/>
            <ac:spMk id="6" creationId="{B23160F3-86F9-9D47-62B8-19E9039BB24A}"/>
          </ac:spMkLst>
        </pc:spChg>
      </pc:sldChg>
      <pc:sldChg chg="modSp mod">
        <pc:chgData name="Martine Provost" userId="8b98c3cd-3468-4cc4-bfb5-8af47e97252a" providerId="ADAL" clId="{088284A1-F7A5-46C6-94A9-E82A2611B4CE}" dt="2024-08-21T22:22:49.508" v="5288" actId="5793"/>
        <pc:sldMkLst>
          <pc:docMk/>
          <pc:sldMk cId="4012876288" sldId="1260"/>
        </pc:sldMkLst>
        <pc:spChg chg="mod">
          <ac:chgData name="Martine Provost" userId="8b98c3cd-3468-4cc4-bfb5-8af47e97252a" providerId="ADAL" clId="{088284A1-F7A5-46C6-94A9-E82A2611B4CE}" dt="2024-08-21T22:22:49.508" v="5288" actId="5793"/>
          <ac:spMkLst>
            <pc:docMk/>
            <pc:sldMk cId="4012876288" sldId="1260"/>
            <ac:spMk id="6" creationId="{B23160F3-86F9-9D47-62B8-19E9039BB24A}"/>
          </ac:spMkLst>
        </pc:spChg>
      </pc:sldChg>
      <pc:sldChg chg="modSp mod">
        <pc:chgData name="Martine Provost" userId="8b98c3cd-3468-4cc4-bfb5-8af47e97252a" providerId="ADAL" clId="{088284A1-F7A5-46C6-94A9-E82A2611B4CE}" dt="2024-08-21T22:25:53.250" v="5614" actId="5793"/>
        <pc:sldMkLst>
          <pc:docMk/>
          <pc:sldMk cId="4032248361" sldId="1261"/>
        </pc:sldMkLst>
        <pc:spChg chg="mod">
          <ac:chgData name="Martine Provost" userId="8b98c3cd-3468-4cc4-bfb5-8af47e97252a" providerId="ADAL" clId="{088284A1-F7A5-46C6-94A9-E82A2611B4CE}" dt="2024-08-21T22:25:53.250" v="5614" actId="5793"/>
          <ac:spMkLst>
            <pc:docMk/>
            <pc:sldMk cId="4032248361" sldId="1261"/>
            <ac:spMk id="6" creationId="{B23160F3-86F9-9D47-62B8-19E9039BB24A}"/>
          </ac:spMkLst>
        </pc:spChg>
      </pc:sldChg>
      <pc:sldChg chg="modSp mod">
        <pc:chgData name="Martine Provost" userId="8b98c3cd-3468-4cc4-bfb5-8af47e97252a" providerId="ADAL" clId="{088284A1-F7A5-46C6-94A9-E82A2611B4CE}" dt="2024-08-21T20:55:14.931" v="4058" actId="207"/>
        <pc:sldMkLst>
          <pc:docMk/>
          <pc:sldMk cId="2163242159" sldId="1262"/>
        </pc:sldMkLst>
        <pc:spChg chg="mod">
          <ac:chgData name="Martine Provost" userId="8b98c3cd-3468-4cc4-bfb5-8af47e97252a" providerId="ADAL" clId="{088284A1-F7A5-46C6-94A9-E82A2611B4CE}" dt="2024-08-21T20:55:14.931" v="4058" actId="207"/>
          <ac:spMkLst>
            <pc:docMk/>
            <pc:sldMk cId="2163242159" sldId="1262"/>
            <ac:spMk id="2" creationId="{B4E54262-06F9-31AD-0073-9EBA950523BC}"/>
          </ac:spMkLst>
        </pc:spChg>
        <pc:picChg chg="mod">
          <ac:chgData name="Martine Provost" userId="8b98c3cd-3468-4cc4-bfb5-8af47e97252a" providerId="ADAL" clId="{088284A1-F7A5-46C6-94A9-E82A2611B4CE}" dt="2024-08-21T18:59:15.888" v="3505" actId="14100"/>
          <ac:picMkLst>
            <pc:docMk/>
            <pc:sldMk cId="2163242159" sldId="1262"/>
            <ac:picMk id="6" creationId="{10AB1549-A89A-8459-100A-6FCCE2C3B74B}"/>
          </ac:picMkLst>
        </pc:picChg>
      </pc:sldChg>
      <pc:sldChg chg="modSp mod">
        <pc:chgData name="Martine Provost" userId="8b98c3cd-3468-4cc4-bfb5-8af47e97252a" providerId="ADAL" clId="{088284A1-F7A5-46C6-94A9-E82A2611B4CE}" dt="2024-08-21T20:16:59.623" v="3595" actId="1076"/>
        <pc:sldMkLst>
          <pc:docMk/>
          <pc:sldMk cId="1490335396" sldId="1263"/>
        </pc:sldMkLst>
        <pc:spChg chg="mod">
          <ac:chgData name="Martine Provost" userId="8b98c3cd-3468-4cc4-bfb5-8af47e97252a" providerId="ADAL" clId="{088284A1-F7A5-46C6-94A9-E82A2611B4CE}" dt="2024-08-21T20:16:51.043" v="3593" actId="1076"/>
          <ac:spMkLst>
            <pc:docMk/>
            <pc:sldMk cId="1490335396" sldId="1263"/>
            <ac:spMk id="19458" creationId="{00000000-0000-0000-0000-000000000000}"/>
          </ac:spMkLst>
        </pc:spChg>
        <pc:graphicFrameChg chg="mod modGraphic">
          <ac:chgData name="Martine Provost" userId="8b98c3cd-3468-4cc4-bfb5-8af47e97252a" providerId="ADAL" clId="{088284A1-F7A5-46C6-94A9-E82A2611B4CE}" dt="2024-08-21T20:16:59.623" v="3595" actId="1076"/>
          <ac:graphicFrameMkLst>
            <pc:docMk/>
            <pc:sldMk cId="1490335396" sldId="1263"/>
            <ac:graphicFrameMk id="5" creationId="{C0B306D8-D07D-2985-A011-E4D1529471B5}"/>
          </ac:graphicFrameMkLst>
        </pc:graphicFrameChg>
      </pc:sldChg>
      <pc:sldChg chg="modSp mod">
        <pc:chgData name="Martine Provost" userId="8b98c3cd-3468-4cc4-bfb5-8af47e97252a" providerId="ADAL" clId="{088284A1-F7A5-46C6-94A9-E82A2611B4CE}" dt="2024-08-21T20:19:38.265" v="3836" actId="20577"/>
        <pc:sldMkLst>
          <pc:docMk/>
          <pc:sldMk cId="4289782981" sldId="1264"/>
        </pc:sldMkLst>
        <pc:graphicFrameChg chg="modGraphic">
          <ac:chgData name="Martine Provost" userId="8b98c3cd-3468-4cc4-bfb5-8af47e97252a" providerId="ADAL" clId="{088284A1-F7A5-46C6-94A9-E82A2611B4CE}" dt="2024-08-21T20:19:38.265" v="3836" actId="20577"/>
          <ac:graphicFrameMkLst>
            <pc:docMk/>
            <pc:sldMk cId="4289782981" sldId="1264"/>
            <ac:graphicFrameMk id="5" creationId="{C0B306D8-D07D-2985-A011-E4D1529471B5}"/>
          </ac:graphicFrameMkLst>
        </pc:graphicFrameChg>
      </pc:sldChg>
      <pc:sldChg chg="addSp delSp modSp mod">
        <pc:chgData name="Martine Provost" userId="8b98c3cd-3468-4cc4-bfb5-8af47e97252a" providerId="ADAL" clId="{088284A1-F7A5-46C6-94A9-E82A2611B4CE}" dt="2024-08-21T20:23:25.414" v="3853" actId="9405"/>
        <pc:sldMkLst>
          <pc:docMk/>
          <pc:sldMk cId="2896858176" sldId="1265"/>
        </pc:sldMkLst>
        <pc:spChg chg="mod">
          <ac:chgData name="Martine Provost" userId="8b98c3cd-3468-4cc4-bfb5-8af47e97252a" providerId="ADAL" clId="{088284A1-F7A5-46C6-94A9-E82A2611B4CE}" dt="2024-08-21T20:20:38.606" v="3837" actId="1076"/>
          <ac:spMkLst>
            <pc:docMk/>
            <pc:sldMk cId="2896858176" sldId="1265"/>
            <ac:spMk id="2" creationId="{F170F323-A2E3-443F-8F67-58F42783FF33}"/>
          </ac:spMkLst>
        </pc:spChg>
        <pc:spChg chg="mod">
          <ac:chgData name="Martine Provost" userId="8b98c3cd-3468-4cc4-bfb5-8af47e97252a" providerId="ADAL" clId="{088284A1-F7A5-46C6-94A9-E82A2611B4CE}" dt="2024-08-21T20:20:43.476" v="3838" actId="1076"/>
          <ac:spMkLst>
            <pc:docMk/>
            <pc:sldMk cId="2896858176" sldId="1265"/>
            <ac:spMk id="6" creationId="{B23160F3-86F9-9D47-62B8-19E9039BB24A}"/>
          </ac:spMkLst>
        </pc:spChg>
        <pc:picChg chg="mod">
          <ac:chgData name="Martine Provost" userId="8b98c3cd-3468-4cc4-bfb5-8af47e97252a" providerId="ADAL" clId="{088284A1-F7A5-46C6-94A9-E82A2611B4CE}" dt="2024-08-21T20:20:55.347" v="3840" actId="14100"/>
          <ac:picMkLst>
            <pc:docMk/>
            <pc:sldMk cId="2896858176" sldId="1265"/>
            <ac:picMk id="7" creationId="{9B158E90-D2A9-DB78-6877-9A484E13A285}"/>
          </ac:picMkLst>
        </pc:picChg>
        <pc:picChg chg="mod">
          <ac:chgData name="Martine Provost" userId="8b98c3cd-3468-4cc4-bfb5-8af47e97252a" providerId="ADAL" clId="{088284A1-F7A5-46C6-94A9-E82A2611B4CE}" dt="2024-08-21T20:22:10.046" v="3850" actId="1076"/>
          <ac:picMkLst>
            <pc:docMk/>
            <pc:sldMk cId="2896858176" sldId="1265"/>
            <ac:picMk id="10" creationId="{038D33CB-0142-031A-92E8-6B1678CEBF45}"/>
          </ac:picMkLst>
        </pc:picChg>
        <pc:inkChg chg="add">
          <ac:chgData name="Martine Provost" userId="8b98c3cd-3468-4cc4-bfb5-8af47e97252a" providerId="ADAL" clId="{088284A1-F7A5-46C6-94A9-E82A2611B4CE}" dt="2024-08-21T20:23:11.512" v="3851" actId="9405"/>
          <ac:inkMkLst>
            <pc:docMk/>
            <pc:sldMk cId="2896858176" sldId="1265"/>
            <ac:inkMk id="5" creationId="{A552FCDF-87DD-0A98-D7F4-62F309576AA0}"/>
          </ac:inkMkLst>
        </pc:inkChg>
        <pc:inkChg chg="add">
          <ac:chgData name="Martine Provost" userId="8b98c3cd-3468-4cc4-bfb5-8af47e97252a" providerId="ADAL" clId="{088284A1-F7A5-46C6-94A9-E82A2611B4CE}" dt="2024-08-21T20:23:17.938" v="3852" actId="9405"/>
          <ac:inkMkLst>
            <pc:docMk/>
            <pc:sldMk cId="2896858176" sldId="1265"/>
            <ac:inkMk id="8" creationId="{6A7CCEDB-3385-3A64-B275-F75C308D594B}"/>
          </ac:inkMkLst>
        </pc:inkChg>
        <pc:inkChg chg="del">
          <ac:chgData name="Martine Provost" userId="8b98c3cd-3468-4cc4-bfb5-8af47e97252a" providerId="ADAL" clId="{088284A1-F7A5-46C6-94A9-E82A2611B4CE}" dt="2024-08-21T20:21:57.568" v="3846" actId="478"/>
          <ac:inkMkLst>
            <pc:docMk/>
            <pc:sldMk cId="2896858176" sldId="1265"/>
            <ac:inkMk id="11" creationId="{0511A1C4-D94A-A569-3C1B-78EC8A635AB2}"/>
          </ac:inkMkLst>
        </pc:inkChg>
        <pc:inkChg chg="del">
          <ac:chgData name="Martine Provost" userId="8b98c3cd-3468-4cc4-bfb5-8af47e97252a" providerId="ADAL" clId="{088284A1-F7A5-46C6-94A9-E82A2611B4CE}" dt="2024-08-21T20:22:00.655" v="3847" actId="478"/>
          <ac:inkMkLst>
            <pc:docMk/>
            <pc:sldMk cId="2896858176" sldId="1265"/>
            <ac:inkMk id="12" creationId="{A64CC445-C151-308B-9984-68D3556CD411}"/>
          </ac:inkMkLst>
        </pc:inkChg>
        <pc:inkChg chg="add">
          <ac:chgData name="Martine Provost" userId="8b98c3cd-3468-4cc4-bfb5-8af47e97252a" providerId="ADAL" clId="{088284A1-F7A5-46C6-94A9-E82A2611B4CE}" dt="2024-08-21T20:23:25.414" v="3853" actId="9405"/>
          <ac:inkMkLst>
            <pc:docMk/>
            <pc:sldMk cId="2896858176" sldId="1265"/>
            <ac:inkMk id="13" creationId="{A64E18D7-76D1-B6F9-E32F-E25C0079169D}"/>
          </ac:inkMkLst>
        </pc:inkChg>
      </pc:sldChg>
      <pc:sldChg chg="modSp mod">
        <pc:chgData name="Martine Provost" userId="8b98c3cd-3468-4cc4-bfb5-8af47e97252a" providerId="ADAL" clId="{088284A1-F7A5-46C6-94A9-E82A2611B4CE}" dt="2024-08-21T21:06:40.596" v="4619" actId="1076"/>
        <pc:sldMkLst>
          <pc:docMk/>
          <pc:sldMk cId="1672226388" sldId="1266"/>
        </pc:sldMkLst>
        <pc:spChg chg="mod">
          <ac:chgData name="Martine Provost" userId="8b98c3cd-3468-4cc4-bfb5-8af47e97252a" providerId="ADAL" clId="{088284A1-F7A5-46C6-94A9-E82A2611B4CE}" dt="2024-08-21T21:06:36.206" v="4618" actId="1076"/>
          <ac:spMkLst>
            <pc:docMk/>
            <pc:sldMk cId="1672226388" sldId="1266"/>
            <ac:spMk id="2" creationId="{F170F323-A2E3-443F-8F67-58F42783FF33}"/>
          </ac:spMkLst>
        </pc:spChg>
        <pc:spChg chg="mod">
          <ac:chgData name="Martine Provost" userId="8b98c3cd-3468-4cc4-bfb5-8af47e97252a" providerId="ADAL" clId="{088284A1-F7A5-46C6-94A9-E82A2611B4CE}" dt="2024-08-21T21:06:40.596" v="4619" actId="1076"/>
          <ac:spMkLst>
            <pc:docMk/>
            <pc:sldMk cId="1672226388" sldId="1266"/>
            <ac:spMk id="6" creationId="{B23160F3-86F9-9D47-62B8-19E9039BB24A}"/>
          </ac:spMkLst>
        </pc:spChg>
      </pc:sldChg>
      <pc:sldChg chg="addSp modSp mod">
        <pc:chgData name="Martine Provost" userId="8b98c3cd-3468-4cc4-bfb5-8af47e97252a" providerId="ADAL" clId="{088284A1-F7A5-46C6-94A9-E82A2611B4CE}" dt="2024-08-21T22:22:37.156" v="5286" actId="1076"/>
        <pc:sldMkLst>
          <pc:docMk/>
          <pc:sldMk cId="604349495" sldId="1267"/>
        </pc:sldMkLst>
        <pc:spChg chg="mod">
          <ac:chgData name="Martine Provost" userId="8b98c3cd-3468-4cc4-bfb5-8af47e97252a" providerId="ADAL" clId="{088284A1-F7A5-46C6-94A9-E82A2611B4CE}" dt="2024-08-21T22:22:04.561" v="5284" actId="20577"/>
          <ac:spMkLst>
            <pc:docMk/>
            <pc:sldMk cId="604349495" sldId="1267"/>
            <ac:spMk id="6" creationId="{B23160F3-86F9-9D47-62B8-19E9039BB24A}"/>
          </ac:spMkLst>
        </pc:spChg>
        <pc:picChg chg="add mod ord">
          <ac:chgData name="Martine Provost" userId="8b98c3cd-3468-4cc4-bfb5-8af47e97252a" providerId="ADAL" clId="{088284A1-F7A5-46C6-94A9-E82A2611B4CE}" dt="2024-08-21T22:22:37.156" v="5286" actId="1076"/>
          <ac:picMkLst>
            <pc:docMk/>
            <pc:sldMk cId="604349495" sldId="1267"/>
            <ac:picMk id="7" creationId="{C7DECDD9-A01B-896C-3DC0-1A6CC3B55736}"/>
          </ac:picMkLst>
        </pc:picChg>
      </pc:sldChg>
    </pc:docChg>
  </pc:docChgLst>
  <pc:docChgLst>
    <pc:chgData name="Kim D'Amour" userId="S::kdamour@aplcsq.net::c3c4d3d5-3013-4803-a18d-5d3da3305c12" providerId="AD" clId="Web-{954481A8-D552-2469-09AD-D0E6C301995F}"/>
    <pc:docChg chg="modSld">
      <pc:chgData name="Kim D'Amour" userId="S::kdamour@aplcsq.net::c3c4d3d5-3013-4803-a18d-5d3da3305c12" providerId="AD" clId="Web-{954481A8-D552-2469-09AD-D0E6C301995F}" dt="2024-08-21T20:49:57.421" v="16" actId="1076"/>
      <pc:docMkLst>
        <pc:docMk/>
      </pc:docMkLst>
      <pc:sldChg chg="modSp">
        <pc:chgData name="Kim D'Amour" userId="S::kdamour@aplcsq.net::c3c4d3d5-3013-4803-a18d-5d3da3305c12" providerId="AD" clId="Web-{954481A8-D552-2469-09AD-D0E6C301995F}" dt="2024-08-21T20:48:58.496" v="4" actId="1076"/>
        <pc:sldMkLst>
          <pc:docMk/>
          <pc:sldMk cId="3735966359" sldId="1250"/>
        </pc:sldMkLst>
        <pc:picChg chg="mod">
          <ac:chgData name="Kim D'Amour" userId="S::kdamour@aplcsq.net::c3c4d3d5-3013-4803-a18d-5d3da3305c12" providerId="AD" clId="Web-{954481A8-D552-2469-09AD-D0E6C301995F}" dt="2024-08-21T20:48:58.496" v="4" actId="1076"/>
          <ac:picMkLst>
            <pc:docMk/>
            <pc:sldMk cId="3735966359" sldId="1250"/>
            <ac:picMk id="18" creationId="{40E089E6-5544-EAC1-D1BC-2EDF90BAA860}"/>
          </ac:picMkLst>
        </pc:picChg>
      </pc:sldChg>
      <pc:sldChg chg="modSp">
        <pc:chgData name="Kim D'Amour" userId="S::kdamour@aplcsq.net::c3c4d3d5-3013-4803-a18d-5d3da3305c12" providerId="AD" clId="Web-{954481A8-D552-2469-09AD-D0E6C301995F}" dt="2024-08-21T20:49:57.421" v="16" actId="1076"/>
        <pc:sldMkLst>
          <pc:docMk/>
          <pc:sldMk cId="2992851011" sldId="1251"/>
        </pc:sldMkLst>
        <pc:spChg chg="mod">
          <ac:chgData name="Kim D'Amour" userId="S::kdamour@aplcsq.net::c3c4d3d5-3013-4803-a18d-5d3da3305c12" providerId="AD" clId="Web-{954481A8-D552-2469-09AD-D0E6C301995F}" dt="2024-08-21T20:49:57.421" v="16" actId="1076"/>
          <ac:spMkLst>
            <pc:docMk/>
            <pc:sldMk cId="2992851011" sldId="1251"/>
            <ac:spMk id="3" creationId="{3222712B-9257-A426-202B-FBD23D0E2FE7}"/>
          </ac:spMkLst>
        </pc:spChg>
        <pc:spChg chg="mod">
          <ac:chgData name="Kim D'Amour" userId="S::kdamour@aplcsq.net::c3c4d3d5-3013-4803-a18d-5d3da3305c12" providerId="AD" clId="Web-{954481A8-D552-2469-09AD-D0E6C301995F}" dt="2024-08-21T20:49:22.451" v="9" actId="1076"/>
          <ac:spMkLst>
            <pc:docMk/>
            <pc:sldMk cId="2992851011" sldId="1251"/>
            <ac:spMk id="8" creationId="{D65497C3-A728-9BCA-57D8-207887A97F0C}"/>
          </ac:spMkLst>
        </pc:spChg>
        <pc:picChg chg="mod">
          <ac:chgData name="Kim D'Amour" userId="S::kdamour@aplcsq.net::c3c4d3d5-3013-4803-a18d-5d3da3305c12" providerId="AD" clId="Web-{954481A8-D552-2469-09AD-D0E6C301995F}" dt="2024-08-21T20:49:53.561" v="15" actId="1076"/>
          <ac:picMkLst>
            <pc:docMk/>
            <pc:sldMk cId="2992851011" sldId="1251"/>
            <ac:picMk id="6" creationId="{06E2A225-3DDF-472D-770F-706FF4C3B95D}"/>
          </ac:picMkLst>
        </pc:picChg>
        <pc:picChg chg="mod">
          <ac:chgData name="Kim D'Amour" userId="S::kdamour@aplcsq.net::c3c4d3d5-3013-4803-a18d-5d3da3305c12" providerId="AD" clId="Web-{954481A8-D552-2469-09AD-D0E6C301995F}" dt="2024-08-21T20:49:25.138" v="11" actId="1076"/>
          <ac:picMkLst>
            <pc:docMk/>
            <pc:sldMk cId="2992851011" sldId="1251"/>
            <ac:picMk id="9" creationId="{056967FE-4AC1-CA45-B965-2FEAEA6F6155}"/>
          </ac:picMkLst>
        </pc:picChg>
        <pc:picChg chg="mod">
          <ac:chgData name="Kim D'Amour" userId="S::kdamour@aplcsq.net::c3c4d3d5-3013-4803-a18d-5d3da3305c12" providerId="AD" clId="Web-{954481A8-D552-2469-09AD-D0E6C301995F}" dt="2024-08-21T20:49:23.716" v="10" actId="1076"/>
          <ac:picMkLst>
            <pc:docMk/>
            <pc:sldMk cId="2992851011" sldId="1251"/>
            <ac:picMk id="10" creationId="{9A1EAC98-5F70-AAF5-A374-7EB648FC4A4F}"/>
          </ac:picMkLst>
        </pc:picChg>
      </pc:sldChg>
    </pc:docChg>
  </pc:docChgLst>
  <pc:docChgLst>
    <pc:chgData name="Kim D'Amour" userId="S::kdamour@aplcsq.net::c3c4d3d5-3013-4803-a18d-5d3da3305c12" providerId="AD" clId="Web-{7BEF6F52-472E-21E2-B70A-AD7D890DCC55}"/>
    <pc:docChg chg="addSld delSld modSld sldOrd">
      <pc:chgData name="Kim D'Amour" userId="S::kdamour@aplcsq.net::c3c4d3d5-3013-4803-a18d-5d3da3305c12" providerId="AD" clId="Web-{7BEF6F52-472E-21E2-B70A-AD7D890DCC55}" dt="2024-08-21T19:19:22.237" v="1617" actId="20577"/>
      <pc:docMkLst>
        <pc:docMk/>
      </pc:docMkLst>
      <pc:sldChg chg="modSp ord">
        <pc:chgData name="Kim D'Amour" userId="S::kdamour@aplcsq.net::c3c4d3d5-3013-4803-a18d-5d3da3305c12" providerId="AD" clId="Web-{7BEF6F52-472E-21E2-B70A-AD7D890DCC55}" dt="2024-08-21T17:37:21.768" v="410" actId="20577"/>
        <pc:sldMkLst>
          <pc:docMk/>
          <pc:sldMk cId="0" sldId="500"/>
        </pc:sldMkLst>
        <pc:spChg chg="mod">
          <ac:chgData name="Kim D'Amour" userId="S::kdamour@aplcsq.net::c3c4d3d5-3013-4803-a18d-5d3da3305c12" providerId="AD" clId="Web-{7BEF6F52-472E-21E2-B70A-AD7D890DCC55}" dt="2024-08-21T17:37:21.768" v="410" actId="20577"/>
          <ac:spMkLst>
            <pc:docMk/>
            <pc:sldMk cId="0" sldId="500"/>
            <ac:spMk id="73733" creationId="{00000000-0000-0000-0000-000000000000}"/>
          </ac:spMkLst>
        </pc:spChg>
      </pc:sldChg>
      <pc:sldChg chg="modSp">
        <pc:chgData name="Kim D'Amour" userId="S::kdamour@aplcsq.net::c3c4d3d5-3013-4803-a18d-5d3da3305c12" providerId="AD" clId="Web-{7BEF6F52-472E-21E2-B70A-AD7D890DCC55}" dt="2024-08-21T18:09:50.727" v="1102" actId="20577"/>
        <pc:sldMkLst>
          <pc:docMk/>
          <pc:sldMk cId="1535361109" sldId="961"/>
        </pc:sldMkLst>
        <pc:spChg chg="mod">
          <ac:chgData name="Kim D'Amour" userId="S::kdamour@aplcsq.net::c3c4d3d5-3013-4803-a18d-5d3da3305c12" providerId="AD" clId="Web-{7BEF6F52-472E-21E2-B70A-AD7D890DCC55}" dt="2024-08-21T18:09:50.727" v="1102" actId="20577"/>
          <ac:spMkLst>
            <pc:docMk/>
            <pc:sldMk cId="1535361109" sldId="961"/>
            <ac:spMk id="6" creationId="{B23160F3-86F9-9D47-62B8-19E9039BB24A}"/>
          </ac:spMkLst>
        </pc:spChg>
      </pc:sldChg>
      <pc:sldChg chg="modSp">
        <pc:chgData name="Kim D'Amour" userId="S::kdamour@aplcsq.net::c3c4d3d5-3013-4803-a18d-5d3da3305c12" providerId="AD" clId="Web-{7BEF6F52-472E-21E2-B70A-AD7D890DCC55}" dt="2024-08-21T17:29:30.181" v="86"/>
        <pc:sldMkLst>
          <pc:docMk/>
          <pc:sldMk cId="975174229" sldId="994"/>
        </pc:sldMkLst>
        <pc:picChg chg="mod">
          <ac:chgData name="Kim D'Amour" userId="S::kdamour@aplcsq.net::c3c4d3d5-3013-4803-a18d-5d3da3305c12" providerId="AD" clId="Web-{7BEF6F52-472E-21E2-B70A-AD7D890DCC55}" dt="2024-08-21T17:29:23.228" v="85"/>
          <ac:picMkLst>
            <pc:docMk/>
            <pc:sldMk cId="975174229" sldId="994"/>
            <ac:picMk id="5" creationId="{E3458740-09EE-121A-3A90-43D473AEE22D}"/>
          </ac:picMkLst>
        </pc:picChg>
        <pc:picChg chg="mod">
          <ac:chgData name="Kim D'Amour" userId="S::kdamour@aplcsq.net::c3c4d3d5-3013-4803-a18d-5d3da3305c12" providerId="AD" clId="Web-{7BEF6F52-472E-21E2-B70A-AD7D890DCC55}" dt="2024-08-21T17:29:30.181" v="86"/>
          <ac:picMkLst>
            <pc:docMk/>
            <pc:sldMk cId="975174229" sldId="994"/>
            <ac:picMk id="8" creationId="{2D0ABAB9-BAF2-0C91-E0E4-1B30C493BA0A}"/>
          </ac:picMkLst>
        </pc:picChg>
      </pc:sldChg>
      <pc:sldChg chg="modSp">
        <pc:chgData name="Kim D'Amour" userId="S::kdamour@aplcsq.net::c3c4d3d5-3013-4803-a18d-5d3da3305c12" providerId="AD" clId="Web-{7BEF6F52-472E-21E2-B70A-AD7D890DCC55}" dt="2024-08-21T19:19:22.237" v="1617" actId="20577"/>
        <pc:sldMkLst>
          <pc:docMk/>
          <pc:sldMk cId="21183465" sldId="995"/>
        </pc:sldMkLst>
        <pc:spChg chg="mod">
          <ac:chgData name="Kim D'Amour" userId="S::kdamour@aplcsq.net::c3c4d3d5-3013-4803-a18d-5d3da3305c12" providerId="AD" clId="Web-{7BEF6F52-472E-21E2-B70A-AD7D890DCC55}" dt="2024-08-21T19:19:22.237" v="1617" actId="20577"/>
          <ac:spMkLst>
            <pc:docMk/>
            <pc:sldMk cId="21183465" sldId="995"/>
            <ac:spMk id="73733" creationId="{00000000-0000-0000-0000-000000000000}"/>
          </ac:spMkLst>
        </pc:spChg>
      </pc:sldChg>
      <pc:sldChg chg="addSp delSp modSp">
        <pc:chgData name="Kim D'Amour" userId="S::kdamour@aplcsq.net::c3c4d3d5-3013-4803-a18d-5d3da3305c12" providerId="AD" clId="Web-{7BEF6F52-472E-21E2-B70A-AD7D890DCC55}" dt="2024-08-21T17:35:23.688" v="243" actId="20577"/>
        <pc:sldMkLst>
          <pc:docMk/>
          <pc:sldMk cId="3515008379" sldId="997"/>
        </pc:sldMkLst>
        <pc:spChg chg="add mod">
          <ac:chgData name="Kim D'Amour" userId="S::kdamour@aplcsq.net::c3c4d3d5-3013-4803-a18d-5d3da3305c12" providerId="AD" clId="Web-{7BEF6F52-472E-21E2-B70A-AD7D890DCC55}" dt="2024-08-21T17:35:23.688" v="243" actId="20577"/>
          <ac:spMkLst>
            <pc:docMk/>
            <pc:sldMk cId="3515008379" sldId="997"/>
            <ac:spMk id="3" creationId="{E998AE64-E806-40BA-B8D1-C439CA379DDF}"/>
          </ac:spMkLst>
        </pc:spChg>
        <pc:spChg chg="del mod">
          <ac:chgData name="Kim D'Amour" userId="S::kdamour@aplcsq.net::c3c4d3d5-3013-4803-a18d-5d3da3305c12" providerId="AD" clId="Web-{7BEF6F52-472E-21E2-B70A-AD7D890DCC55}" dt="2024-08-21T17:34:30.765" v="167"/>
          <ac:spMkLst>
            <pc:docMk/>
            <pc:sldMk cId="3515008379" sldId="997"/>
            <ac:spMk id="5" creationId="{B9C5AF26-79FD-1176-696F-696BEDC5FE54}"/>
          </ac:spMkLst>
        </pc:spChg>
        <pc:picChg chg="add mod">
          <ac:chgData name="Kim D'Amour" userId="S::kdamour@aplcsq.net::c3c4d3d5-3013-4803-a18d-5d3da3305c12" providerId="AD" clId="Web-{7BEF6F52-472E-21E2-B70A-AD7D890DCC55}" dt="2024-08-21T17:33:10.498" v="102" actId="1076"/>
          <ac:picMkLst>
            <pc:docMk/>
            <pc:sldMk cId="3515008379" sldId="997"/>
            <ac:picMk id="2" creationId="{A3C89E7A-E502-ACD4-50DE-6A8DA8932F8F}"/>
          </ac:picMkLst>
        </pc:picChg>
      </pc:sldChg>
      <pc:sldChg chg="modSp">
        <pc:chgData name="Kim D'Amour" userId="S::kdamour@aplcsq.net::c3c4d3d5-3013-4803-a18d-5d3da3305c12" providerId="AD" clId="Web-{7BEF6F52-472E-21E2-B70A-AD7D890DCC55}" dt="2024-08-21T17:30:10.807" v="93" actId="1076"/>
        <pc:sldMkLst>
          <pc:docMk/>
          <pc:sldMk cId="1855865631" sldId="1000"/>
        </pc:sldMkLst>
        <pc:spChg chg="mod">
          <ac:chgData name="Kim D'Amour" userId="S::kdamour@aplcsq.net::c3c4d3d5-3013-4803-a18d-5d3da3305c12" providerId="AD" clId="Web-{7BEF6F52-472E-21E2-B70A-AD7D890DCC55}" dt="2024-08-21T17:30:07.963" v="92" actId="14100"/>
          <ac:spMkLst>
            <pc:docMk/>
            <pc:sldMk cId="1855865631" sldId="1000"/>
            <ac:spMk id="2" creationId="{0C98001B-3BC2-772A-3DB1-F637565681BD}"/>
          </ac:spMkLst>
        </pc:spChg>
        <pc:picChg chg="mod">
          <ac:chgData name="Kim D'Amour" userId="S::kdamour@aplcsq.net::c3c4d3d5-3013-4803-a18d-5d3da3305c12" providerId="AD" clId="Web-{7BEF6F52-472E-21E2-B70A-AD7D890DCC55}" dt="2024-08-21T17:30:10.807" v="93" actId="1076"/>
          <ac:picMkLst>
            <pc:docMk/>
            <pc:sldMk cId="1855865631" sldId="1000"/>
            <ac:picMk id="3" creationId="{F0C157BA-80D7-4516-D634-CA4A8A2EA497}"/>
          </ac:picMkLst>
        </pc:picChg>
      </pc:sldChg>
      <pc:sldChg chg="modSp">
        <pc:chgData name="Kim D'Amour" userId="S::kdamour@aplcsq.net::c3c4d3d5-3013-4803-a18d-5d3da3305c12" providerId="AD" clId="Web-{7BEF6F52-472E-21E2-B70A-AD7D890DCC55}" dt="2024-08-21T17:30:20.276" v="96" actId="20577"/>
        <pc:sldMkLst>
          <pc:docMk/>
          <pc:sldMk cId="1520513768" sldId="1001"/>
        </pc:sldMkLst>
        <pc:spChg chg="mod">
          <ac:chgData name="Kim D'Amour" userId="S::kdamour@aplcsq.net::c3c4d3d5-3013-4803-a18d-5d3da3305c12" providerId="AD" clId="Web-{7BEF6F52-472E-21E2-B70A-AD7D890DCC55}" dt="2024-08-21T17:30:20.276" v="96" actId="20577"/>
          <ac:spMkLst>
            <pc:docMk/>
            <pc:sldMk cId="1520513768" sldId="1001"/>
            <ac:spMk id="7" creationId="{A1DED530-217B-D463-56F2-E498273CB6A4}"/>
          </ac:spMkLst>
        </pc:spChg>
      </pc:sldChg>
      <pc:sldChg chg="modSp">
        <pc:chgData name="Kim D'Amour" userId="S::kdamour@aplcsq.net::c3c4d3d5-3013-4803-a18d-5d3da3305c12" providerId="AD" clId="Web-{7BEF6F52-472E-21E2-B70A-AD7D890DCC55}" dt="2024-08-21T17:36:17.720" v="353" actId="20577"/>
        <pc:sldMkLst>
          <pc:docMk/>
          <pc:sldMk cId="315224964" sldId="1002"/>
        </pc:sldMkLst>
        <pc:spChg chg="mod">
          <ac:chgData name="Kim D'Amour" userId="S::kdamour@aplcsq.net::c3c4d3d5-3013-4803-a18d-5d3da3305c12" providerId="AD" clId="Web-{7BEF6F52-472E-21E2-B70A-AD7D890DCC55}" dt="2024-08-21T17:36:17.720" v="353" actId="20577"/>
          <ac:spMkLst>
            <pc:docMk/>
            <pc:sldMk cId="315224964" sldId="1002"/>
            <ac:spMk id="2" creationId="{107C82EA-E589-AF7C-946B-988ADE04EBA4}"/>
          </ac:spMkLst>
        </pc:spChg>
      </pc:sldChg>
      <pc:sldChg chg="addSp delSp modSp">
        <pc:chgData name="Kim D'Amour" userId="S::kdamour@aplcsq.net::c3c4d3d5-3013-4803-a18d-5d3da3305c12" providerId="AD" clId="Web-{7BEF6F52-472E-21E2-B70A-AD7D890DCC55}" dt="2024-08-21T18:13:25.747" v="1132" actId="1076"/>
        <pc:sldMkLst>
          <pc:docMk/>
          <pc:sldMk cId="4264263357" sldId="1228"/>
        </pc:sldMkLst>
        <pc:picChg chg="add mod">
          <ac:chgData name="Kim D'Amour" userId="S::kdamour@aplcsq.net::c3c4d3d5-3013-4803-a18d-5d3da3305c12" providerId="AD" clId="Web-{7BEF6F52-472E-21E2-B70A-AD7D890DCC55}" dt="2024-08-21T18:13:25.747" v="1132" actId="1076"/>
          <ac:picMkLst>
            <pc:docMk/>
            <pc:sldMk cId="4264263357" sldId="1228"/>
            <ac:picMk id="3" creationId="{07890637-830B-2F9D-86EF-845080AD472F}"/>
          </ac:picMkLst>
        </pc:picChg>
        <pc:picChg chg="del mod">
          <ac:chgData name="Kim D'Amour" userId="S::kdamour@aplcsq.net::c3c4d3d5-3013-4803-a18d-5d3da3305c12" providerId="AD" clId="Web-{7BEF6F52-472E-21E2-B70A-AD7D890DCC55}" dt="2024-08-21T18:13:16.059" v="1128"/>
          <ac:picMkLst>
            <pc:docMk/>
            <pc:sldMk cId="4264263357" sldId="1228"/>
            <ac:picMk id="7" creationId="{F15F9EEF-3F40-20E3-6E9B-EE2304631762}"/>
          </ac:picMkLst>
        </pc:picChg>
      </pc:sldChg>
      <pc:sldChg chg="del">
        <pc:chgData name="Kim D'Amour" userId="S::kdamour@aplcsq.net::c3c4d3d5-3013-4803-a18d-5d3da3305c12" providerId="AD" clId="Web-{7BEF6F52-472E-21E2-B70A-AD7D890DCC55}" dt="2024-08-21T17:27:18.194" v="82"/>
        <pc:sldMkLst>
          <pc:docMk/>
          <pc:sldMk cId="2801179066" sldId="1238"/>
        </pc:sldMkLst>
      </pc:sldChg>
      <pc:sldChg chg="modSp">
        <pc:chgData name="Kim D'Amour" userId="S::kdamour@aplcsq.net::c3c4d3d5-3013-4803-a18d-5d3da3305c12" providerId="AD" clId="Web-{7BEF6F52-472E-21E2-B70A-AD7D890DCC55}" dt="2024-08-21T17:30:30.385" v="98" actId="20577"/>
        <pc:sldMkLst>
          <pc:docMk/>
          <pc:sldMk cId="1500211343" sldId="1239"/>
        </pc:sldMkLst>
        <pc:spChg chg="mod">
          <ac:chgData name="Kim D'Amour" userId="S::kdamour@aplcsq.net::c3c4d3d5-3013-4803-a18d-5d3da3305c12" providerId="AD" clId="Web-{7BEF6F52-472E-21E2-B70A-AD7D890DCC55}" dt="2024-08-21T17:30:30.385" v="98" actId="20577"/>
          <ac:spMkLst>
            <pc:docMk/>
            <pc:sldMk cId="1500211343" sldId="1239"/>
            <ac:spMk id="19458" creationId="{6486E6B6-E86A-4656-99D7-343629F95956}"/>
          </ac:spMkLst>
        </pc:spChg>
      </pc:sldChg>
      <pc:sldChg chg="modSp">
        <pc:chgData name="Kim D'Amour" userId="S::kdamour@aplcsq.net::c3c4d3d5-3013-4803-a18d-5d3da3305c12" providerId="AD" clId="Web-{7BEF6F52-472E-21E2-B70A-AD7D890DCC55}" dt="2024-08-21T17:30:47.292" v="100" actId="20577"/>
        <pc:sldMkLst>
          <pc:docMk/>
          <pc:sldMk cId="731806079" sldId="1245"/>
        </pc:sldMkLst>
        <pc:spChg chg="mod">
          <ac:chgData name="Kim D'Amour" userId="S::kdamour@aplcsq.net::c3c4d3d5-3013-4803-a18d-5d3da3305c12" providerId="AD" clId="Web-{7BEF6F52-472E-21E2-B70A-AD7D890DCC55}" dt="2024-08-21T17:30:47.292" v="100" actId="20577"/>
          <ac:spMkLst>
            <pc:docMk/>
            <pc:sldMk cId="731806079" sldId="1245"/>
            <ac:spMk id="3" creationId="{27CAFC50-4897-650D-3ED2-4AC5B3B55F47}"/>
          </ac:spMkLst>
        </pc:spChg>
      </pc:sldChg>
      <pc:sldChg chg="modSp add ord replId">
        <pc:chgData name="Kim D'Amour" userId="S::kdamour@aplcsq.net::c3c4d3d5-3013-4803-a18d-5d3da3305c12" providerId="AD" clId="Web-{7BEF6F52-472E-21E2-B70A-AD7D890DCC55}" dt="2024-08-21T17:36:54.674" v="406"/>
        <pc:sldMkLst>
          <pc:docMk/>
          <pc:sldMk cId="667590773" sldId="1246"/>
        </pc:sldMkLst>
        <pc:graphicFrameChg chg="mod modGraphic">
          <ac:chgData name="Kim D'Amour" userId="S::kdamour@aplcsq.net::c3c4d3d5-3013-4803-a18d-5d3da3305c12" providerId="AD" clId="Web-{7BEF6F52-472E-21E2-B70A-AD7D890DCC55}" dt="2024-08-21T17:36:54.674" v="406"/>
          <ac:graphicFrameMkLst>
            <pc:docMk/>
            <pc:sldMk cId="667590773" sldId="1246"/>
            <ac:graphicFrameMk id="5" creationId="{C0B306D8-D07D-2985-A011-E4D1529471B5}"/>
          </ac:graphicFrameMkLst>
        </pc:graphicFrameChg>
      </pc:sldChg>
      <pc:sldChg chg="addSp delSp modSp add replId">
        <pc:chgData name="Kim D'Amour" userId="S::kdamour@aplcsq.net::c3c4d3d5-3013-4803-a18d-5d3da3305c12" providerId="AD" clId="Web-{7BEF6F52-472E-21E2-B70A-AD7D890DCC55}" dt="2024-08-21T17:52:00.051" v="677" actId="20577"/>
        <pc:sldMkLst>
          <pc:docMk/>
          <pc:sldMk cId="3747174306" sldId="1247"/>
        </pc:sldMkLst>
        <pc:spChg chg="add mod">
          <ac:chgData name="Kim D'Amour" userId="S::kdamour@aplcsq.net::c3c4d3d5-3013-4803-a18d-5d3da3305c12" providerId="AD" clId="Web-{7BEF6F52-472E-21E2-B70A-AD7D890DCC55}" dt="2024-08-21T17:52:00.051" v="677" actId="20577"/>
          <ac:spMkLst>
            <pc:docMk/>
            <pc:sldMk cId="3747174306" sldId="1247"/>
            <ac:spMk id="2" creationId="{EE0AFE42-E72F-3F3E-137D-A5A1221D9A80}"/>
          </ac:spMkLst>
        </pc:spChg>
        <pc:spChg chg="del">
          <ac:chgData name="Kim D'Amour" userId="S::kdamour@aplcsq.net::c3c4d3d5-3013-4803-a18d-5d3da3305c12" providerId="AD" clId="Web-{7BEF6F52-472E-21E2-B70A-AD7D890DCC55}" dt="2024-08-21T17:38:40.488" v="412"/>
          <ac:spMkLst>
            <pc:docMk/>
            <pc:sldMk cId="3747174306" sldId="1247"/>
            <ac:spMk id="6" creationId="{F667F016-4303-4DA8-9EA0-D959BC4833DE}"/>
          </ac:spMkLst>
        </pc:spChg>
      </pc:sldChg>
      <pc:sldChg chg="addSp delSp modSp add replId">
        <pc:chgData name="Kim D'Amour" userId="S::kdamour@aplcsq.net::c3c4d3d5-3013-4803-a18d-5d3da3305c12" providerId="AD" clId="Web-{7BEF6F52-472E-21E2-B70A-AD7D890DCC55}" dt="2024-08-21T18:37:36.470" v="1572" actId="20577"/>
        <pc:sldMkLst>
          <pc:docMk/>
          <pc:sldMk cId="958609352" sldId="1248"/>
        </pc:sldMkLst>
        <pc:spChg chg="del">
          <ac:chgData name="Kim D'Amour" userId="S::kdamour@aplcsq.net::c3c4d3d5-3013-4803-a18d-5d3da3305c12" providerId="AD" clId="Web-{7BEF6F52-472E-21E2-B70A-AD7D890DCC55}" dt="2024-08-21T17:42:21.836" v="590"/>
          <ac:spMkLst>
            <pc:docMk/>
            <pc:sldMk cId="958609352" sldId="1248"/>
            <ac:spMk id="2" creationId="{EE0AFE42-E72F-3F3E-137D-A5A1221D9A80}"/>
          </ac:spMkLst>
        </pc:spChg>
        <pc:spChg chg="add mod">
          <ac:chgData name="Kim D'Amour" userId="S::kdamour@aplcsq.net::c3c4d3d5-3013-4803-a18d-5d3da3305c12" providerId="AD" clId="Web-{7BEF6F52-472E-21E2-B70A-AD7D890DCC55}" dt="2024-08-21T18:37:36.470" v="1572" actId="20577"/>
          <ac:spMkLst>
            <pc:docMk/>
            <pc:sldMk cId="958609352" sldId="1248"/>
            <ac:spMk id="3" creationId="{0B3C0E88-A388-343F-61D8-1DE2CF81E867}"/>
          </ac:spMkLst>
        </pc:spChg>
        <pc:spChg chg="add del">
          <ac:chgData name="Kim D'Amour" userId="S::kdamour@aplcsq.net::c3c4d3d5-3013-4803-a18d-5d3da3305c12" providerId="AD" clId="Web-{7BEF6F52-472E-21E2-B70A-AD7D890DCC55}" dt="2024-08-21T17:42:28.993" v="592"/>
          <ac:spMkLst>
            <pc:docMk/>
            <pc:sldMk cId="958609352" sldId="1248"/>
            <ac:spMk id="3" creationId="{EE0AFE42-E72F-3F3E-137D-A5A1221D9A80}"/>
          </ac:spMkLst>
        </pc:spChg>
        <pc:spChg chg="add del mod">
          <ac:chgData name="Kim D'Amour" userId="S::kdamour@aplcsq.net::c3c4d3d5-3013-4803-a18d-5d3da3305c12" providerId="AD" clId="Web-{7BEF6F52-472E-21E2-B70A-AD7D890DCC55}" dt="2024-08-21T17:45:26.731" v="615"/>
          <ac:spMkLst>
            <pc:docMk/>
            <pc:sldMk cId="958609352" sldId="1248"/>
            <ac:spMk id="8" creationId="{D9B1B014-852E-1F92-1A87-EC5C6EC23887}"/>
          </ac:spMkLst>
        </pc:spChg>
        <pc:spChg chg="add">
          <ac:chgData name="Kim D'Amour" userId="S::kdamour@aplcsq.net::c3c4d3d5-3013-4803-a18d-5d3da3305c12" providerId="AD" clId="Web-{7BEF6F52-472E-21E2-B70A-AD7D890DCC55}" dt="2024-08-21T17:45:31.481" v="616"/>
          <ac:spMkLst>
            <pc:docMk/>
            <pc:sldMk cId="958609352" sldId="1248"/>
            <ac:spMk id="9" creationId="{D9B1B014-852E-1F92-1A87-EC5C6EC23887}"/>
          </ac:spMkLst>
        </pc:spChg>
        <pc:spChg chg="add mod">
          <ac:chgData name="Kim D'Amour" userId="S::kdamour@aplcsq.net::c3c4d3d5-3013-4803-a18d-5d3da3305c12" providerId="AD" clId="Web-{7BEF6F52-472E-21E2-B70A-AD7D890DCC55}" dt="2024-08-21T17:58:26.136" v="910" actId="1076"/>
          <ac:spMkLst>
            <pc:docMk/>
            <pc:sldMk cId="958609352" sldId="1248"/>
            <ac:spMk id="10" creationId="{D6B7E1D9-5CB7-016A-1D2A-46B3BCDE3AAA}"/>
          </ac:spMkLst>
        </pc:spChg>
        <pc:spChg chg="add mod">
          <ac:chgData name="Kim D'Amour" userId="S::kdamour@aplcsq.net::c3c4d3d5-3013-4803-a18d-5d3da3305c12" providerId="AD" clId="Web-{7BEF6F52-472E-21E2-B70A-AD7D890DCC55}" dt="2024-08-21T18:35:11.327" v="1364" actId="1076"/>
          <ac:spMkLst>
            <pc:docMk/>
            <pc:sldMk cId="958609352" sldId="1248"/>
            <ac:spMk id="11" creationId="{75FCA496-30DF-914F-236A-8E7C08D61E51}"/>
          </ac:spMkLst>
        </pc:spChg>
        <pc:spChg chg="add mod">
          <ac:chgData name="Kim D'Amour" userId="S::kdamour@aplcsq.net::c3c4d3d5-3013-4803-a18d-5d3da3305c12" providerId="AD" clId="Web-{7BEF6F52-472E-21E2-B70A-AD7D890DCC55}" dt="2024-08-21T17:58:29.011" v="911" actId="1076"/>
          <ac:spMkLst>
            <pc:docMk/>
            <pc:sldMk cId="958609352" sldId="1248"/>
            <ac:spMk id="12" creationId="{D023F397-514F-2995-73D7-4F8D266BF995}"/>
          </ac:spMkLst>
        </pc:spChg>
        <pc:spChg chg="add del mod">
          <ac:chgData name="Kim D'Amour" userId="S::kdamour@aplcsq.net::c3c4d3d5-3013-4803-a18d-5d3da3305c12" providerId="AD" clId="Web-{7BEF6F52-472E-21E2-B70A-AD7D890DCC55}" dt="2024-08-21T18:32:54.199" v="1298"/>
          <ac:spMkLst>
            <pc:docMk/>
            <pc:sldMk cId="958609352" sldId="1248"/>
            <ac:spMk id="13" creationId="{3E42145A-0281-637C-97CE-2B574BA95D3F}"/>
          </ac:spMkLst>
        </pc:spChg>
        <pc:spChg chg="add mod">
          <ac:chgData name="Kim D'Amour" userId="S::kdamour@aplcsq.net::c3c4d3d5-3013-4803-a18d-5d3da3305c12" providerId="AD" clId="Web-{7BEF6F52-472E-21E2-B70A-AD7D890DCC55}" dt="2024-08-21T18:34:11.341" v="1344" actId="1076"/>
          <ac:spMkLst>
            <pc:docMk/>
            <pc:sldMk cId="958609352" sldId="1248"/>
            <ac:spMk id="14" creationId="{1800D741-5CEE-8C1B-3C84-5AE860DEBB65}"/>
          </ac:spMkLst>
        </pc:spChg>
        <pc:spChg chg="add mod">
          <ac:chgData name="Kim D'Amour" userId="S::kdamour@aplcsq.net::c3c4d3d5-3013-4803-a18d-5d3da3305c12" providerId="AD" clId="Web-{7BEF6F52-472E-21E2-B70A-AD7D890DCC55}" dt="2024-08-21T18:34:37.232" v="1361" actId="20577"/>
          <ac:spMkLst>
            <pc:docMk/>
            <pc:sldMk cId="958609352" sldId="1248"/>
            <ac:spMk id="15" creationId="{A7EA959F-C293-51DC-17BE-1056E2F188DE}"/>
          </ac:spMkLst>
        </pc:spChg>
        <pc:spChg chg="add mod">
          <ac:chgData name="Kim D'Amour" userId="S::kdamour@aplcsq.net::c3c4d3d5-3013-4803-a18d-5d3da3305c12" providerId="AD" clId="Web-{7BEF6F52-472E-21E2-B70A-AD7D890DCC55}" dt="2024-08-21T18:34:14.826" v="1345" actId="1076"/>
          <ac:spMkLst>
            <pc:docMk/>
            <pc:sldMk cId="958609352" sldId="1248"/>
            <ac:spMk id="16" creationId="{D201A69F-219F-AB88-B047-8AFF0FE300CF}"/>
          </ac:spMkLst>
        </pc:spChg>
        <pc:graphicFrameChg chg="add mod modGraphic">
          <ac:chgData name="Kim D'Amour" userId="S::kdamour@aplcsq.net::c3c4d3d5-3013-4803-a18d-5d3da3305c12" providerId="AD" clId="Web-{7BEF6F52-472E-21E2-B70A-AD7D890DCC55}" dt="2024-08-21T18:36:38.157" v="1541"/>
          <ac:graphicFrameMkLst>
            <pc:docMk/>
            <pc:sldMk cId="958609352" sldId="1248"/>
            <ac:graphicFrameMk id="2" creationId="{BEF1E99B-C470-26E4-2B76-50B8BAC2A75C}"/>
          </ac:graphicFrameMkLst>
        </pc:graphicFrameChg>
        <pc:picChg chg="add mod">
          <ac:chgData name="Kim D'Amour" userId="S::kdamour@aplcsq.net::c3c4d3d5-3013-4803-a18d-5d3da3305c12" providerId="AD" clId="Web-{7BEF6F52-472E-21E2-B70A-AD7D890DCC55}" dt="2024-08-21T17:44:09.682" v="603" actId="14100"/>
          <ac:picMkLst>
            <pc:docMk/>
            <pc:sldMk cId="958609352" sldId="1248"/>
            <ac:picMk id="5" creationId="{61BC97FD-5C85-02D9-C2A1-C63A09A3966D}"/>
          </ac:picMkLst>
        </pc:picChg>
        <pc:picChg chg="add mod">
          <ac:chgData name="Kim D'Amour" userId="S::kdamour@aplcsq.net::c3c4d3d5-3013-4803-a18d-5d3da3305c12" providerId="AD" clId="Web-{7BEF6F52-472E-21E2-B70A-AD7D890DCC55}" dt="2024-08-21T17:44:40.355" v="610" actId="14100"/>
          <ac:picMkLst>
            <pc:docMk/>
            <pc:sldMk cId="958609352" sldId="1248"/>
            <ac:picMk id="6" creationId="{1F9B4B2C-DF41-B011-3A58-025694A9B09F}"/>
          </ac:picMkLst>
        </pc:picChg>
      </pc:sldChg>
      <pc:sldChg chg="addSp modSp add ord replId">
        <pc:chgData name="Kim D'Amour" userId="S::kdamour@aplcsq.net::c3c4d3d5-3013-4803-a18d-5d3da3305c12" providerId="AD" clId="Web-{7BEF6F52-472E-21E2-B70A-AD7D890DCC55}" dt="2024-08-21T18:00:22.295" v="929" actId="14100"/>
        <pc:sldMkLst>
          <pc:docMk/>
          <pc:sldMk cId="3781915487" sldId="1249"/>
        </pc:sldMkLst>
        <pc:spChg chg="mod">
          <ac:chgData name="Kim D'Amour" userId="S::kdamour@aplcsq.net::c3c4d3d5-3013-4803-a18d-5d3da3305c12" providerId="AD" clId="Web-{7BEF6F52-472E-21E2-B70A-AD7D890DCC55}" dt="2024-08-21T18:00:18.310" v="927" actId="1076"/>
          <ac:spMkLst>
            <pc:docMk/>
            <pc:sldMk cId="3781915487" sldId="1249"/>
            <ac:spMk id="2" creationId="{EE0AFE42-E72F-3F3E-137D-A5A1221D9A80}"/>
          </ac:spMkLst>
        </pc:spChg>
        <pc:picChg chg="add mod">
          <ac:chgData name="Kim D'Amour" userId="S::kdamour@aplcsq.net::c3c4d3d5-3013-4803-a18d-5d3da3305c12" providerId="AD" clId="Web-{7BEF6F52-472E-21E2-B70A-AD7D890DCC55}" dt="2024-08-21T18:00:22.295" v="929" actId="14100"/>
          <ac:picMkLst>
            <pc:docMk/>
            <pc:sldMk cId="3781915487" sldId="1249"/>
            <ac:picMk id="3" creationId="{418098F8-94C2-C022-6471-287218B4190D}"/>
          </ac:picMkLst>
        </pc:picChg>
      </pc:sldChg>
      <pc:sldChg chg="delSp add replId">
        <pc:chgData name="Kim D'Amour" userId="S::kdamour@aplcsq.net::c3c4d3d5-3013-4803-a18d-5d3da3305c12" providerId="AD" clId="Web-{7BEF6F52-472E-21E2-B70A-AD7D890DCC55}" dt="2024-08-21T18:00:31.357" v="931"/>
        <pc:sldMkLst>
          <pc:docMk/>
          <pc:sldMk cId="3735966359" sldId="1250"/>
        </pc:sldMkLst>
        <pc:picChg chg="del">
          <ac:chgData name="Kim D'Amour" userId="S::kdamour@aplcsq.net::c3c4d3d5-3013-4803-a18d-5d3da3305c12" providerId="AD" clId="Web-{7BEF6F52-472E-21E2-B70A-AD7D890DCC55}" dt="2024-08-21T18:00:31.357" v="931"/>
          <ac:picMkLst>
            <pc:docMk/>
            <pc:sldMk cId="3735966359" sldId="1250"/>
            <ac:picMk id="3" creationId="{418098F8-94C2-C022-6471-287218B4190D}"/>
          </ac:picMkLst>
        </pc:picChg>
      </pc:sldChg>
      <pc:sldChg chg="add del replId">
        <pc:chgData name="Kim D'Amour" userId="S::kdamour@aplcsq.net::c3c4d3d5-3013-4803-a18d-5d3da3305c12" providerId="AD" clId="Web-{7BEF6F52-472E-21E2-B70A-AD7D890DCC55}" dt="2024-08-21T18:00:42.107" v="933"/>
        <pc:sldMkLst>
          <pc:docMk/>
          <pc:sldMk cId="2992851011" sldId="1251"/>
        </pc:sldMkLst>
      </pc:sldChg>
      <pc:sldChg chg="addSp modSp add replId">
        <pc:chgData name="Kim D'Amour" userId="S::kdamour@aplcsq.net::c3c4d3d5-3013-4803-a18d-5d3da3305c12" providerId="AD" clId="Web-{7BEF6F52-472E-21E2-B70A-AD7D890DCC55}" dt="2024-08-21T18:02:14.500" v="953" actId="1076"/>
        <pc:sldMkLst>
          <pc:docMk/>
          <pc:sldMk cId="293020998" sldId="1252"/>
        </pc:sldMkLst>
        <pc:spChg chg="mod">
          <ac:chgData name="Kim D'Amour" userId="S::kdamour@aplcsq.net::c3c4d3d5-3013-4803-a18d-5d3da3305c12" providerId="AD" clId="Web-{7BEF6F52-472E-21E2-B70A-AD7D890DCC55}" dt="2024-08-21T18:00:56.092" v="943" actId="20577"/>
          <ac:spMkLst>
            <pc:docMk/>
            <pc:sldMk cId="293020998" sldId="1252"/>
            <ac:spMk id="2" creationId="{EE0AFE42-E72F-3F3E-137D-A5A1221D9A80}"/>
          </ac:spMkLst>
        </pc:spChg>
        <pc:picChg chg="add mod">
          <ac:chgData name="Kim D'Amour" userId="S::kdamour@aplcsq.net::c3c4d3d5-3013-4803-a18d-5d3da3305c12" providerId="AD" clId="Web-{7BEF6F52-472E-21E2-B70A-AD7D890DCC55}" dt="2024-08-21T18:01:39.218" v="948" actId="1076"/>
          <ac:picMkLst>
            <pc:docMk/>
            <pc:sldMk cId="293020998" sldId="1252"/>
            <ac:picMk id="3" creationId="{D01501B1-05CB-3200-D7BF-03075E959244}"/>
          </ac:picMkLst>
        </pc:picChg>
        <pc:picChg chg="add mod">
          <ac:chgData name="Kim D'Amour" userId="S::kdamour@aplcsq.net::c3c4d3d5-3013-4803-a18d-5d3da3305c12" providerId="AD" clId="Web-{7BEF6F52-472E-21E2-B70A-AD7D890DCC55}" dt="2024-08-21T18:02:14.500" v="953" actId="1076"/>
          <ac:picMkLst>
            <pc:docMk/>
            <pc:sldMk cId="293020998" sldId="1252"/>
            <ac:picMk id="5" creationId="{981D5B73-456D-E7C5-DBA5-E442E8E1E059}"/>
          </ac:picMkLst>
        </pc:picChg>
      </pc:sldChg>
      <pc:sldChg chg="addSp delSp modSp add replId">
        <pc:chgData name="Kim D'Amour" userId="S::kdamour@aplcsq.net::c3c4d3d5-3013-4803-a18d-5d3da3305c12" providerId="AD" clId="Web-{7BEF6F52-472E-21E2-B70A-AD7D890DCC55}" dt="2024-08-21T18:04:54.503" v="975" actId="1076"/>
        <pc:sldMkLst>
          <pc:docMk/>
          <pc:sldMk cId="1949932809" sldId="1253"/>
        </pc:sldMkLst>
        <pc:picChg chg="del">
          <ac:chgData name="Kim D'Amour" userId="S::kdamour@aplcsq.net::c3c4d3d5-3013-4803-a18d-5d3da3305c12" providerId="AD" clId="Web-{7BEF6F52-472E-21E2-B70A-AD7D890DCC55}" dt="2024-08-21T18:02:27.375" v="955"/>
          <ac:picMkLst>
            <pc:docMk/>
            <pc:sldMk cId="1949932809" sldId="1253"/>
            <ac:picMk id="5" creationId="{981D5B73-456D-E7C5-DBA5-E442E8E1E059}"/>
          </ac:picMkLst>
        </pc:picChg>
        <pc:picChg chg="add mod">
          <ac:chgData name="Kim D'Amour" userId="S::kdamour@aplcsq.net::c3c4d3d5-3013-4803-a18d-5d3da3305c12" providerId="AD" clId="Web-{7BEF6F52-472E-21E2-B70A-AD7D890DCC55}" dt="2024-08-21T18:04:54.503" v="975" actId="1076"/>
          <ac:picMkLst>
            <pc:docMk/>
            <pc:sldMk cId="1949932809" sldId="1253"/>
            <ac:picMk id="6" creationId="{45C60A30-B748-6871-9CEA-2900A96E9E51}"/>
          </ac:picMkLst>
        </pc:picChg>
      </pc:sldChg>
      <pc:sldChg chg="addSp modSp add replId">
        <pc:chgData name="Kim D'Amour" userId="S::kdamour@aplcsq.net::c3c4d3d5-3013-4803-a18d-5d3da3305c12" providerId="AD" clId="Web-{7BEF6F52-472E-21E2-B70A-AD7D890DCC55}" dt="2024-08-21T18:05:01.940" v="978" actId="1076"/>
        <pc:sldMkLst>
          <pc:docMk/>
          <pc:sldMk cId="2231608544" sldId="1254"/>
        </pc:sldMkLst>
        <pc:picChg chg="add mod">
          <ac:chgData name="Kim D'Amour" userId="S::kdamour@aplcsq.net::c3c4d3d5-3013-4803-a18d-5d3da3305c12" providerId="AD" clId="Web-{7BEF6F52-472E-21E2-B70A-AD7D890DCC55}" dt="2024-08-21T18:05:01.940" v="978" actId="1076"/>
          <ac:picMkLst>
            <pc:docMk/>
            <pc:sldMk cId="2231608544" sldId="1254"/>
            <ac:picMk id="5" creationId="{9AC4A4B3-1876-08CA-9232-F811D32B803C}"/>
          </ac:picMkLst>
        </pc:picChg>
      </pc:sldChg>
      <pc:sldChg chg="addSp modSp add replId">
        <pc:chgData name="Kim D'Amour" userId="S::kdamour@aplcsq.net::c3c4d3d5-3013-4803-a18d-5d3da3305c12" providerId="AD" clId="Web-{7BEF6F52-472E-21E2-B70A-AD7D890DCC55}" dt="2024-08-21T18:05:08.534" v="980" actId="14100"/>
        <pc:sldMkLst>
          <pc:docMk/>
          <pc:sldMk cId="2219267435" sldId="1255"/>
        </pc:sldMkLst>
        <pc:picChg chg="add mod">
          <ac:chgData name="Kim D'Amour" userId="S::kdamour@aplcsq.net::c3c4d3d5-3013-4803-a18d-5d3da3305c12" providerId="AD" clId="Web-{7BEF6F52-472E-21E2-B70A-AD7D890DCC55}" dt="2024-08-21T18:05:08.534" v="980" actId="14100"/>
          <ac:picMkLst>
            <pc:docMk/>
            <pc:sldMk cId="2219267435" sldId="1255"/>
            <ac:picMk id="5" creationId="{3B48CC88-4DDA-3DB3-5E30-D9CAF0E2CF6A}"/>
          </ac:picMkLst>
        </pc:picChg>
      </pc:sldChg>
      <pc:sldChg chg="addSp modSp add replId">
        <pc:chgData name="Kim D'Amour" userId="S::kdamour@aplcsq.net::c3c4d3d5-3013-4803-a18d-5d3da3305c12" providerId="AD" clId="Web-{7BEF6F52-472E-21E2-B70A-AD7D890DCC55}" dt="2024-08-21T18:07:14.459" v="1018" actId="1076"/>
        <pc:sldMkLst>
          <pc:docMk/>
          <pc:sldMk cId="524148997" sldId="1256"/>
        </pc:sldMkLst>
        <pc:spChg chg="add mod">
          <ac:chgData name="Kim D'Amour" userId="S::kdamour@aplcsq.net::c3c4d3d5-3013-4803-a18d-5d3da3305c12" providerId="AD" clId="Web-{7BEF6F52-472E-21E2-B70A-AD7D890DCC55}" dt="2024-08-21T18:07:14.459" v="1018" actId="1076"/>
          <ac:spMkLst>
            <pc:docMk/>
            <pc:sldMk cId="524148997" sldId="1256"/>
            <ac:spMk id="6" creationId="{778F2D26-A067-B33A-F923-4814D3311C95}"/>
          </ac:spMkLst>
        </pc:spChg>
        <pc:picChg chg="add mod">
          <ac:chgData name="Kim D'Amour" userId="S::kdamour@aplcsq.net::c3c4d3d5-3013-4803-a18d-5d3da3305c12" providerId="AD" clId="Web-{7BEF6F52-472E-21E2-B70A-AD7D890DCC55}" dt="2024-08-21T18:06:50.364" v="991" actId="1076"/>
          <ac:picMkLst>
            <pc:docMk/>
            <pc:sldMk cId="524148997" sldId="1256"/>
            <ac:picMk id="5" creationId="{3B6615F5-88EB-3B04-F0A2-634BB0326CFB}"/>
          </ac:picMkLst>
        </pc:picChg>
      </pc:sldChg>
      <pc:sldChg chg="addSp modSp add del replId">
        <pc:chgData name="Kim D'Amour" userId="S::kdamour@aplcsq.net::c3c4d3d5-3013-4803-a18d-5d3da3305c12" providerId="AD" clId="Web-{7BEF6F52-472E-21E2-B70A-AD7D890DCC55}" dt="2024-08-21T18:06:02.942" v="989"/>
        <pc:sldMkLst>
          <pc:docMk/>
          <pc:sldMk cId="3237153085" sldId="1257"/>
        </pc:sldMkLst>
        <pc:picChg chg="add mod">
          <ac:chgData name="Kim D'Amour" userId="S::kdamour@aplcsq.net::c3c4d3d5-3013-4803-a18d-5d3da3305c12" providerId="AD" clId="Web-{7BEF6F52-472E-21E2-B70A-AD7D890DCC55}" dt="2024-08-21T18:05:54.801" v="988" actId="1076"/>
          <ac:picMkLst>
            <pc:docMk/>
            <pc:sldMk cId="3237153085" sldId="1257"/>
            <ac:picMk id="5" creationId="{0BF3FECC-6A1A-E37E-3076-547E96A4D9AB}"/>
          </ac:picMkLst>
        </pc:picChg>
      </pc:sldChg>
      <pc:sldChg chg="add replId">
        <pc:chgData name="Kim D'Amour" userId="S::kdamour@aplcsq.net::c3c4d3d5-3013-4803-a18d-5d3da3305c12" providerId="AD" clId="Web-{7BEF6F52-472E-21E2-B70A-AD7D890DCC55}" dt="2024-08-21T18:04:15.705" v="971"/>
        <pc:sldMkLst>
          <pc:docMk/>
          <pc:sldMk cId="1892456852" sldId="1258"/>
        </pc:sldMkLst>
      </pc:sldChg>
      <pc:sldChg chg="modSp add replId">
        <pc:chgData name="Kim D'Amour" userId="S::kdamour@aplcsq.net::c3c4d3d5-3013-4803-a18d-5d3da3305c12" providerId="AD" clId="Web-{7BEF6F52-472E-21E2-B70A-AD7D890DCC55}" dt="2024-08-21T18:10:38.822" v="1119" actId="20577"/>
        <pc:sldMkLst>
          <pc:docMk/>
          <pc:sldMk cId="4130186258" sldId="1259"/>
        </pc:sldMkLst>
        <pc:spChg chg="mod">
          <ac:chgData name="Kim D'Amour" userId="S::kdamour@aplcsq.net::c3c4d3d5-3013-4803-a18d-5d3da3305c12" providerId="AD" clId="Web-{7BEF6F52-472E-21E2-B70A-AD7D890DCC55}" dt="2024-08-21T18:10:38.822" v="1119" actId="20577"/>
          <ac:spMkLst>
            <pc:docMk/>
            <pc:sldMk cId="4130186258" sldId="1259"/>
            <ac:spMk id="6" creationId="{B23160F3-86F9-9D47-62B8-19E9039BB24A}"/>
          </ac:spMkLst>
        </pc:spChg>
      </pc:sldChg>
      <pc:sldChg chg="modSp add replId">
        <pc:chgData name="Kim D'Amour" userId="S::kdamour@aplcsq.net::c3c4d3d5-3013-4803-a18d-5d3da3305c12" providerId="AD" clId="Web-{7BEF6F52-472E-21E2-B70A-AD7D890DCC55}" dt="2024-08-21T18:10:36.697" v="1118" actId="20577"/>
        <pc:sldMkLst>
          <pc:docMk/>
          <pc:sldMk cId="4012876288" sldId="1260"/>
        </pc:sldMkLst>
        <pc:spChg chg="mod">
          <ac:chgData name="Kim D'Amour" userId="S::kdamour@aplcsq.net::c3c4d3d5-3013-4803-a18d-5d3da3305c12" providerId="AD" clId="Web-{7BEF6F52-472E-21E2-B70A-AD7D890DCC55}" dt="2024-08-21T18:10:36.697" v="1118" actId="20577"/>
          <ac:spMkLst>
            <pc:docMk/>
            <pc:sldMk cId="4012876288" sldId="1260"/>
            <ac:spMk id="6" creationId="{B23160F3-86F9-9D47-62B8-19E9039BB24A}"/>
          </ac:spMkLst>
        </pc:spChg>
      </pc:sldChg>
      <pc:sldChg chg="modSp add replId">
        <pc:chgData name="Kim D'Amour" userId="S::kdamour@aplcsq.net::c3c4d3d5-3013-4803-a18d-5d3da3305c12" providerId="AD" clId="Web-{7BEF6F52-472E-21E2-B70A-AD7D890DCC55}" dt="2024-08-21T18:10:49.369" v="1125" actId="20577"/>
        <pc:sldMkLst>
          <pc:docMk/>
          <pc:sldMk cId="4032248361" sldId="1261"/>
        </pc:sldMkLst>
        <pc:spChg chg="mod">
          <ac:chgData name="Kim D'Amour" userId="S::kdamour@aplcsq.net::c3c4d3d5-3013-4803-a18d-5d3da3305c12" providerId="AD" clId="Web-{7BEF6F52-472E-21E2-B70A-AD7D890DCC55}" dt="2024-08-21T18:10:49.369" v="1125" actId="20577"/>
          <ac:spMkLst>
            <pc:docMk/>
            <pc:sldMk cId="4032248361" sldId="1261"/>
            <ac:spMk id="6" creationId="{B23160F3-86F9-9D47-62B8-19E9039BB24A}"/>
          </ac:spMkLst>
        </pc:spChg>
      </pc:sldChg>
    </pc:docChg>
  </pc:docChgLst>
  <pc:docChgLst>
    <pc:chgData name="Fabryce Martel" userId="faf4943d-4d59-42a9-81cf-0b9eb637a429" providerId="ADAL" clId="{C3709ED2-E2BC-4EBE-82B9-8C1016F78F6B}"/>
    <pc:docChg chg="custSel delSld modSld">
      <pc:chgData name="Fabryce Martel" userId="faf4943d-4d59-42a9-81cf-0b9eb637a429" providerId="ADAL" clId="{C3709ED2-E2BC-4EBE-82B9-8C1016F78F6B}" dt="2024-08-20T20:51:24.427" v="203" actId="20577"/>
      <pc:docMkLst>
        <pc:docMk/>
      </pc:docMkLst>
      <pc:sldChg chg="modSp mod">
        <pc:chgData name="Fabryce Martel" userId="faf4943d-4d59-42a9-81cf-0b9eb637a429" providerId="ADAL" clId="{C3709ED2-E2BC-4EBE-82B9-8C1016F78F6B}" dt="2024-08-12T19:59:50.511" v="6" actId="20577"/>
        <pc:sldMkLst>
          <pc:docMk/>
          <pc:sldMk cId="0" sldId="259"/>
        </pc:sldMkLst>
        <pc:spChg chg="mod">
          <ac:chgData name="Fabryce Martel" userId="faf4943d-4d59-42a9-81cf-0b9eb637a429" providerId="ADAL" clId="{C3709ED2-E2BC-4EBE-82B9-8C1016F78F6B}" dt="2024-08-12T19:59:50.511" v="6" actId="20577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Fabryce Martel" userId="faf4943d-4d59-42a9-81cf-0b9eb637a429" providerId="ADAL" clId="{C3709ED2-E2BC-4EBE-82B9-8C1016F78F6B}" dt="2024-08-12T19:59:32.615" v="3" actId="20577"/>
        <pc:sldMkLst>
          <pc:docMk/>
          <pc:sldMk cId="0" sldId="290"/>
        </pc:sldMkLst>
        <pc:spChg chg="mod">
          <ac:chgData name="Fabryce Martel" userId="faf4943d-4d59-42a9-81cf-0b9eb637a429" providerId="ADAL" clId="{C3709ED2-E2BC-4EBE-82B9-8C1016F78F6B}" dt="2024-08-12T19:59:32.615" v="3" actId="20577"/>
          <ac:spMkLst>
            <pc:docMk/>
            <pc:sldMk cId="0" sldId="290"/>
            <ac:spMk id="7171" creationId="{00000000-0000-0000-0000-000000000000}"/>
          </ac:spMkLst>
        </pc:spChg>
      </pc:sldChg>
      <pc:sldChg chg="modSp mod">
        <pc:chgData name="Fabryce Martel" userId="faf4943d-4d59-42a9-81cf-0b9eb637a429" providerId="ADAL" clId="{C3709ED2-E2BC-4EBE-82B9-8C1016F78F6B}" dt="2024-08-20T20:51:24.427" v="203" actId="20577"/>
        <pc:sldMkLst>
          <pc:docMk/>
          <pc:sldMk cId="3955964283" sldId="993"/>
        </pc:sldMkLst>
        <pc:spChg chg="mod">
          <ac:chgData name="Fabryce Martel" userId="faf4943d-4d59-42a9-81cf-0b9eb637a429" providerId="ADAL" clId="{C3709ED2-E2BC-4EBE-82B9-8C1016F78F6B}" dt="2024-08-20T20:51:24.427" v="203" actId="20577"/>
          <ac:spMkLst>
            <pc:docMk/>
            <pc:sldMk cId="3955964283" sldId="993"/>
            <ac:spMk id="3" creationId="{00000000-0000-0000-0000-000000000000}"/>
          </ac:spMkLst>
        </pc:spChg>
      </pc:sldChg>
      <pc:sldChg chg="delSp modSp mod">
        <pc:chgData name="Fabryce Martel" userId="faf4943d-4d59-42a9-81cf-0b9eb637a429" providerId="ADAL" clId="{C3709ED2-E2BC-4EBE-82B9-8C1016F78F6B}" dt="2024-08-12T20:04:02.880" v="185" actId="478"/>
        <pc:sldMkLst>
          <pc:docMk/>
          <pc:sldMk cId="3790473291" sldId="1055"/>
        </pc:sldMkLst>
        <pc:spChg chg="mod">
          <ac:chgData name="Fabryce Martel" userId="faf4943d-4d59-42a9-81cf-0b9eb637a429" providerId="ADAL" clId="{C3709ED2-E2BC-4EBE-82B9-8C1016F78F6B}" dt="2024-08-12T20:04:00.671" v="184" actId="6549"/>
          <ac:spMkLst>
            <pc:docMk/>
            <pc:sldMk cId="3790473291" sldId="1055"/>
            <ac:spMk id="6" creationId="{F667F016-4303-4DA8-9EA0-D959BC4833DE}"/>
          </ac:spMkLst>
        </pc:spChg>
        <pc:picChg chg="del">
          <ac:chgData name="Fabryce Martel" userId="faf4943d-4d59-42a9-81cf-0b9eb637a429" providerId="ADAL" clId="{C3709ED2-E2BC-4EBE-82B9-8C1016F78F6B}" dt="2024-08-12T20:03:58.096" v="183" actId="478"/>
          <ac:picMkLst>
            <pc:docMk/>
            <pc:sldMk cId="3790473291" sldId="1055"/>
            <ac:picMk id="2" creationId="{E775C6E0-65C1-F13B-F5D6-2E68910107D7}"/>
          </ac:picMkLst>
        </pc:picChg>
        <pc:picChg chg="del">
          <ac:chgData name="Fabryce Martel" userId="faf4943d-4d59-42a9-81cf-0b9eb637a429" providerId="ADAL" clId="{C3709ED2-E2BC-4EBE-82B9-8C1016F78F6B}" dt="2024-08-12T20:03:57.245" v="182" actId="478"/>
          <ac:picMkLst>
            <pc:docMk/>
            <pc:sldMk cId="3790473291" sldId="1055"/>
            <ac:picMk id="3" creationId="{4D04178E-4F35-595F-D0F2-D6DE6E8FECA4}"/>
          </ac:picMkLst>
        </pc:picChg>
        <pc:picChg chg="del">
          <ac:chgData name="Fabryce Martel" userId="faf4943d-4d59-42a9-81cf-0b9eb637a429" providerId="ADAL" clId="{C3709ED2-E2BC-4EBE-82B9-8C1016F78F6B}" dt="2024-08-12T20:04:02.880" v="185" actId="478"/>
          <ac:picMkLst>
            <pc:docMk/>
            <pc:sldMk cId="3790473291" sldId="1055"/>
            <ac:picMk id="9" creationId="{073F9DC7-DA5D-42CF-8B72-33ECFE0C2082}"/>
          </ac:picMkLst>
        </pc:picChg>
      </pc:sldChg>
      <pc:sldChg chg="del">
        <pc:chgData name="Fabryce Martel" userId="faf4943d-4d59-42a9-81cf-0b9eb637a429" providerId="ADAL" clId="{C3709ED2-E2BC-4EBE-82B9-8C1016F78F6B}" dt="2024-08-12T20:03:49.833" v="181" actId="2696"/>
        <pc:sldMkLst>
          <pc:docMk/>
          <pc:sldMk cId="3306802490" sldId="1098"/>
        </pc:sldMkLst>
      </pc:sldChg>
      <pc:sldChg chg="del">
        <pc:chgData name="Fabryce Martel" userId="faf4943d-4d59-42a9-81cf-0b9eb637a429" providerId="ADAL" clId="{C3709ED2-E2BC-4EBE-82B9-8C1016F78F6B}" dt="2024-08-12T20:03:08.758" v="179" actId="2696"/>
        <pc:sldMkLst>
          <pc:docMk/>
          <pc:sldMk cId="1058631871" sldId="1173"/>
        </pc:sldMkLst>
      </pc:sldChg>
      <pc:sldChg chg="del">
        <pc:chgData name="Fabryce Martel" userId="faf4943d-4d59-42a9-81cf-0b9eb637a429" providerId="ADAL" clId="{C3709ED2-E2BC-4EBE-82B9-8C1016F78F6B}" dt="2024-08-12T20:03:08.758" v="179" actId="2696"/>
        <pc:sldMkLst>
          <pc:docMk/>
          <pc:sldMk cId="1955374618" sldId="1174"/>
        </pc:sldMkLst>
      </pc:sldChg>
      <pc:sldChg chg="del">
        <pc:chgData name="Fabryce Martel" userId="faf4943d-4d59-42a9-81cf-0b9eb637a429" providerId="ADAL" clId="{C3709ED2-E2BC-4EBE-82B9-8C1016F78F6B}" dt="2024-08-12T20:03:40.562" v="180" actId="2696"/>
        <pc:sldMkLst>
          <pc:docMk/>
          <pc:sldMk cId="1087676481" sldId="1196"/>
        </pc:sldMkLst>
      </pc:sldChg>
      <pc:sldChg chg="del">
        <pc:chgData name="Fabryce Martel" userId="faf4943d-4d59-42a9-81cf-0b9eb637a429" providerId="ADAL" clId="{C3709ED2-E2BC-4EBE-82B9-8C1016F78F6B}" dt="2024-08-12T20:03:49.833" v="181" actId="2696"/>
        <pc:sldMkLst>
          <pc:docMk/>
          <pc:sldMk cId="3848695727" sldId="1201"/>
        </pc:sldMkLst>
      </pc:sldChg>
      <pc:sldChg chg="del">
        <pc:chgData name="Fabryce Martel" userId="faf4943d-4d59-42a9-81cf-0b9eb637a429" providerId="ADAL" clId="{C3709ED2-E2BC-4EBE-82B9-8C1016F78F6B}" dt="2024-08-12T20:03:40.562" v="180" actId="2696"/>
        <pc:sldMkLst>
          <pc:docMk/>
          <pc:sldMk cId="866223635" sldId="1204"/>
        </pc:sldMkLst>
      </pc:sldChg>
      <pc:sldChg chg="del">
        <pc:chgData name="Fabryce Martel" userId="faf4943d-4d59-42a9-81cf-0b9eb637a429" providerId="ADAL" clId="{C3709ED2-E2BC-4EBE-82B9-8C1016F78F6B}" dt="2024-08-12T20:03:40.562" v="180" actId="2696"/>
        <pc:sldMkLst>
          <pc:docMk/>
          <pc:sldMk cId="120576998" sldId="1205"/>
        </pc:sldMkLst>
      </pc:sldChg>
      <pc:sldChg chg="del">
        <pc:chgData name="Fabryce Martel" userId="faf4943d-4d59-42a9-81cf-0b9eb637a429" providerId="ADAL" clId="{C3709ED2-E2BC-4EBE-82B9-8C1016F78F6B}" dt="2024-08-12T20:03:40.562" v="180" actId="2696"/>
        <pc:sldMkLst>
          <pc:docMk/>
          <pc:sldMk cId="1139548836" sldId="1206"/>
        </pc:sldMkLst>
      </pc:sldChg>
      <pc:sldChg chg="del">
        <pc:chgData name="Fabryce Martel" userId="faf4943d-4d59-42a9-81cf-0b9eb637a429" providerId="ADAL" clId="{C3709ED2-E2BC-4EBE-82B9-8C1016F78F6B}" dt="2024-08-12T20:03:40.562" v="180" actId="2696"/>
        <pc:sldMkLst>
          <pc:docMk/>
          <pc:sldMk cId="246188953" sldId="1207"/>
        </pc:sldMkLst>
      </pc:sldChg>
      <pc:sldChg chg="del">
        <pc:chgData name="Fabryce Martel" userId="faf4943d-4d59-42a9-81cf-0b9eb637a429" providerId="ADAL" clId="{C3709ED2-E2BC-4EBE-82B9-8C1016F78F6B}" dt="2024-08-12T20:03:08.758" v="179" actId="2696"/>
        <pc:sldMkLst>
          <pc:docMk/>
          <pc:sldMk cId="88371458" sldId="1208"/>
        </pc:sldMkLst>
      </pc:sldChg>
      <pc:sldChg chg="del">
        <pc:chgData name="Fabryce Martel" userId="faf4943d-4d59-42a9-81cf-0b9eb637a429" providerId="ADAL" clId="{C3709ED2-E2BC-4EBE-82B9-8C1016F78F6B}" dt="2024-08-12T20:03:08.758" v="179" actId="2696"/>
        <pc:sldMkLst>
          <pc:docMk/>
          <pc:sldMk cId="1951548708" sldId="1209"/>
        </pc:sldMkLst>
      </pc:sldChg>
      <pc:sldChg chg="del">
        <pc:chgData name="Fabryce Martel" userId="faf4943d-4d59-42a9-81cf-0b9eb637a429" providerId="ADAL" clId="{C3709ED2-E2BC-4EBE-82B9-8C1016F78F6B}" dt="2024-08-12T20:03:08.758" v="179" actId="2696"/>
        <pc:sldMkLst>
          <pc:docMk/>
          <pc:sldMk cId="3094328654" sldId="1210"/>
        </pc:sldMkLst>
      </pc:sldChg>
      <pc:sldChg chg="del">
        <pc:chgData name="Fabryce Martel" userId="faf4943d-4d59-42a9-81cf-0b9eb637a429" providerId="ADAL" clId="{C3709ED2-E2BC-4EBE-82B9-8C1016F78F6B}" dt="2024-08-12T20:03:08.758" v="179" actId="2696"/>
        <pc:sldMkLst>
          <pc:docMk/>
          <pc:sldMk cId="2361118867" sldId="1211"/>
        </pc:sldMkLst>
      </pc:sldChg>
    </pc:docChg>
  </pc:docChgLst>
  <pc:docChgLst>
    <pc:chgData name="Kim D'Amour" userId="S::kdamour@aplcsq.net::c3c4d3d5-3013-4803-a18d-5d3da3305c12" providerId="AD" clId="Web-{CE7F44EE-5006-AE02-DEFA-C9306DE7C01B}"/>
    <pc:docChg chg="addSld delSld modSld sldOrd">
      <pc:chgData name="Kim D'Amour" userId="S::kdamour@aplcsq.net::c3c4d3d5-3013-4803-a18d-5d3da3305c12" providerId="AD" clId="Web-{CE7F44EE-5006-AE02-DEFA-C9306DE7C01B}" dt="2024-08-21T22:19:45.955" v="437" actId="20577"/>
      <pc:docMkLst>
        <pc:docMk/>
      </pc:docMkLst>
      <pc:sldChg chg="modSp">
        <pc:chgData name="Kim D'Amour" userId="S::kdamour@aplcsq.net::c3c4d3d5-3013-4803-a18d-5d3da3305c12" providerId="AD" clId="Web-{CE7F44EE-5006-AE02-DEFA-C9306DE7C01B}" dt="2024-08-21T21:59:48.873" v="97" actId="20577"/>
        <pc:sldMkLst>
          <pc:docMk/>
          <pc:sldMk cId="0" sldId="506"/>
        </pc:sldMkLst>
        <pc:spChg chg="mod">
          <ac:chgData name="Kim D'Amour" userId="S::kdamour@aplcsq.net::c3c4d3d5-3013-4803-a18d-5d3da3305c12" providerId="AD" clId="Web-{CE7F44EE-5006-AE02-DEFA-C9306DE7C01B}" dt="2024-08-21T21:59:48.873" v="97" actId="20577"/>
          <ac:spMkLst>
            <pc:docMk/>
            <pc:sldMk cId="0" sldId="506"/>
            <ac:spMk id="73733" creationId="{00000000-0000-0000-0000-000000000000}"/>
          </ac:spMkLst>
        </pc:spChg>
      </pc:sldChg>
      <pc:sldChg chg="addSp delSp modSp">
        <pc:chgData name="Kim D'Amour" userId="S::kdamour@aplcsq.net::c3c4d3d5-3013-4803-a18d-5d3da3305c12" providerId="AD" clId="Web-{CE7F44EE-5006-AE02-DEFA-C9306DE7C01B}" dt="2024-08-21T22:19:39.174" v="436" actId="1076"/>
        <pc:sldMkLst>
          <pc:docMk/>
          <pc:sldMk cId="1220010965" sldId="948"/>
        </pc:sldMkLst>
        <pc:spChg chg="add mod">
          <ac:chgData name="Kim D'Amour" userId="S::kdamour@aplcsq.net::c3c4d3d5-3013-4803-a18d-5d3da3305c12" providerId="AD" clId="Web-{CE7F44EE-5006-AE02-DEFA-C9306DE7C01B}" dt="2024-08-21T22:19:39.174" v="436" actId="1076"/>
          <ac:spMkLst>
            <pc:docMk/>
            <pc:sldMk cId="1220010965" sldId="948"/>
            <ac:spMk id="5" creationId="{E2ECE65D-2F2B-72CE-F0DA-E56066E57176}"/>
          </ac:spMkLst>
        </pc:spChg>
        <pc:spChg chg="add del mod">
          <ac:chgData name="Kim D'Amour" userId="S::kdamour@aplcsq.net::c3c4d3d5-3013-4803-a18d-5d3da3305c12" providerId="AD" clId="Web-{CE7F44EE-5006-AE02-DEFA-C9306DE7C01B}" dt="2024-08-21T22:16:29.059" v="400"/>
          <ac:spMkLst>
            <pc:docMk/>
            <pc:sldMk cId="1220010965" sldId="948"/>
            <ac:spMk id="10" creationId="{81EA8DF3-0B91-BFB8-EB6B-4D75183CA145}"/>
          </ac:spMkLst>
        </pc:spChg>
        <pc:spChg chg="del mod">
          <ac:chgData name="Kim D'Amour" userId="S::kdamour@aplcsq.net::c3c4d3d5-3013-4803-a18d-5d3da3305c12" providerId="AD" clId="Web-{CE7F44EE-5006-AE02-DEFA-C9306DE7C01B}" dt="2024-08-21T22:16:24.997" v="399"/>
          <ac:spMkLst>
            <pc:docMk/>
            <pc:sldMk cId="1220010965" sldId="948"/>
            <ac:spMk id="19458" creationId="{00000000-0000-0000-0000-000000000000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1:57:06.887" v="14" actId="20577"/>
        <pc:sldMkLst>
          <pc:docMk/>
          <pc:sldMk cId="1535361109" sldId="961"/>
        </pc:sldMkLst>
        <pc:spChg chg="mod">
          <ac:chgData name="Kim D'Amour" userId="S::kdamour@aplcsq.net::c3c4d3d5-3013-4803-a18d-5d3da3305c12" providerId="AD" clId="Web-{CE7F44EE-5006-AE02-DEFA-C9306DE7C01B}" dt="2024-08-21T21:57:06.887" v="14" actId="20577"/>
          <ac:spMkLst>
            <pc:docMk/>
            <pc:sldMk cId="1535361109" sldId="961"/>
            <ac:spMk id="6" creationId="{B23160F3-86F9-9D47-62B8-19E9039BB24A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04:37.737" v="172" actId="20577"/>
        <pc:sldMkLst>
          <pc:docMk/>
          <pc:sldMk cId="3515008379" sldId="997"/>
        </pc:sldMkLst>
        <pc:spChg chg="mod">
          <ac:chgData name="Kim D'Amour" userId="S::kdamour@aplcsq.net::c3c4d3d5-3013-4803-a18d-5d3da3305c12" providerId="AD" clId="Web-{CE7F44EE-5006-AE02-DEFA-C9306DE7C01B}" dt="2024-08-21T22:04:37.737" v="172" actId="20577"/>
          <ac:spMkLst>
            <pc:docMk/>
            <pc:sldMk cId="3515008379" sldId="997"/>
            <ac:spMk id="3" creationId="{E998AE64-E806-40BA-B8D1-C439CA379DDF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02:58.157" v="170" actId="1076"/>
        <pc:sldMkLst>
          <pc:docMk/>
          <pc:sldMk cId="1855865631" sldId="1000"/>
        </pc:sldMkLst>
        <pc:spChg chg="mod">
          <ac:chgData name="Kim D'Amour" userId="S::kdamour@aplcsq.net::c3c4d3d5-3013-4803-a18d-5d3da3305c12" providerId="AD" clId="Web-{CE7F44EE-5006-AE02-DEFA-C9306DE7C01B}" dt="2024-08-21T22:02:58.157" v="170" actId="1076"/>
          <ac:spMkLst>
            <pc:docMk/>
            <pc:sldMk cId="1855865631" sldId="1000"/>
            <ac:spMk id="2" creationId="{0C98001B-3BC2-772A-3DB1-F637565681BD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06:26.145" v="214" actId="20577"/>
        <pc:sldMkLst>
          <pc:docMk/>
          <pc:sldMk cId="3790473291" sldId="1055"/>
        </pc:sldMkLst>
        <pc:spChg chg="mod">
          <ac:chgData name="Kim D'Amour" userId="S::kdamour@aplcsq.net::c3c4d3d5-3013-4803-a18d-5d3da3305c12" providerId="AD" clId="Web-{CE7F44EE-5006-AE02-DEFA-C9306DE7C01B}" dt="2024-08-21T22:06:26.145" v="214" actId="20577"/>
          <ac:spMkLst>
            <pc:docMk/>
            <pc:sldMk cId="3790473291" sldId="1055"/>
            <ac:spMk id="6" creationId="{F667F016-4303-4DA8-9EA0-D959BC4833DE}"/>
          </ac:spMkLst>
        </pc:spChg>
      </pc:sldChg>
      <pc:sldChg chg="addSp modSp">
        <pc:chgData name="Kim D'Amour" userId="S::kdamour@aplcsq.net::c3c4d3d5-3013-4803-a18d-5d3da3305c12" providerId="AD" clId="Web-{CE7F44EE-5006-AE02-DEFA-C9306DE7C01B}" dt="2024-08-21T22:01:49.781" v="102" actId="1076"/>
        <pc:sldMkLst>
          <pc:docMk/>
          <pc:sldMk cId="986851761" sldId="1221"/>
        </pc:sldMkLst>
        <pc:spChg chg="mod">
          <ac:chgData name="Kim D'Amour" userId="S::kdamour@aplcsq.net::c3c4d3d5-3013-4803-a18d-5d3da3305c12" providerId="AD" clId="Web-{CE7F44EE-5006-AE02-DEFA-C9306DE7C01B}" dt="2024-08-21T22:01:07.890" v="99" actId="1076"/>
          <ac:spMkLst>
            <pc:docMk/>
            <pc:sldMk cId="986851761" sldId="1221"/>
            <ac:spMk id="2" creationId="{90368AF4-9155-BC10-1A70-D256236C119B}"/>
          </ac:spMkLst>
        </pc:spChg>
        <pc:picChg chg="add mod">
          <ac:chgData name="Kim D'Amour" userId="S::kdamour@aplcsq.net::c3c4d3d5-3013-4803-a18d-5d3da3305c12" providerId="AD" clId="Web-{CE7F44EE-5006-AE02-DEFA-C9306DE7C01B}" dt="2024-08-21T22:01:49.781" v="102" actId="1076"/>
          <ac:picMkLst>
            <pc:docMk/>
            <pc:sldMk cId="986851761" sldId="1221"/>
            <ac:picMk id="5" creationId="{ACB162C3-6C54-973A-E40E-4F814F554830}"/>
          </ac:picMkLst>
        </pc:picChg>
      </pc:sldChg>
      <pc:sldChg chg="modSp">
        <pc:chgData name="Kim D'Amour" userId="S::kdamour@aplcsq.net::c3c4d3d5-3013-4803-a18d-5d3da3305c12" providerId="AD" clId="Web-{CE7F44EE-5006-AE02-DEFA-C9306DE7C01B}" dt="2024-08-21T22:12:37.353" v="297" actId="20577"/>
        <pc:sldMkLst>
          <pc:docMk/>
          <pc:sldMk cId="4264263357" sldId="1228"/>
        </pc:sldMkLst>
        <pc:spChg chg="mod">
          <ac:chgData name="Kim D'Amour" userId="S::kdamour@aplcsq.net::c3c4d3d5-3013-4803-a18d-5d3da3305c12" providerId="AD" clId="Web-{CE7F44EE-5006-AE02-DEFA-C9306DE7C01B}" dt="2024-08-21T22:12:37.353" v="297" actId="20577"/>
          <ac:spMkLst>
            <pc:docMk/>
            <pc:sldMk cId="4264263357" sldId="1228"/>
            <ac:spMk id="8" creationId="{5BDB3BDB-33D9-73F4-3E9F-7AD80B5861C0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12:21.275" v="285" actId="20577"/>
        <pc:sldMkLst>
          <pc:docMk/>
          <pc:sldMk cId="2771536581" sldId="1242"/>
        </pc:sldMkLst>
        <pc:spChg chg="mod">
          <ac:chgData name="Kim D'Amour" userId="S::kdamour@aplcsq.net::c3c4d3d5-3013-4803-a18d-5d3da3305c12" providerId="AD" clId="Web-{CE7F44EE-5006-AE02-DEFA-C9306DE7C01B}" dt="2024-08-21T22:12:21.275" v="285" actId="20577"/>
          <ac:spMkLst>
            <pc:docMk/>
            <pc:sldMk cId="2771536581" sldId="1242"/>
            <ac:spMk id="73733" creationId="{00000000-0000-0000-0000-000000000000}"/>
          </ac:spMkLst>
        </pc:spChg>
      </pc:sldChg>
      <pc:sldChg chg="addSp delSp modSp">
        <pc:chgData name="Kim D'Amour" userId="S::kdamour@aplcsq.net::c3c4d3d5-3013-4803-a18d-5d3da3305c12" providerId="AD" clId="Web-{CE7F44EE-5006-AE02-DEFA-C9306DE7C01B}" dt="2024-08-21T22:15:48.715" v="363"/>
        <pc:sldMkLst>
          <pc:docMk/>
          <pc:sldMk cId="3345478027" sldId="1243"/>
        </pc:sldMkLst>
        <pc:spChg chg="add del mod">
          <ac:chgData name="Kim D'Amour" userId="S::kdamour@aplcsq.net::c3c4d3d5-3013-4803-a18d-5d3da3305c12" providerId="AD" clId="Web-{CE7F44EE-5006-AE02-DEFA-C9306DE7C01B}" dt="2024-08-21T22:15:48.715" v="363"/>
          <ac:spMkLst>
            <pc:docMk/>
            <pc:sldMk cId="3345478027" sldId="1243"/>
            <ac:spMk id="3" creationId="{CA0980F6-88DE-3632-D1EF-FB21791FDD3B}"/>
          </ac:spMkLst>
        </pc:spChg>
        <pc:spChg chg="add del">
          <ac:chgData name="Kim D'Amour" userId="S::kdamour@aplcsq.net::c3c4d3d5-3013-4803-a18d-5d3da3305c12" providerId="AD" clId="Web-{CE7F44EE-5006-AE02-DEFA-C9306DE7C01B}" dt="2024-08-21T22:15:48.715" v="363"/>
          <ac:spMkLst>
            <pc:docMk/>
            <pc:sldMk cId="3345478027" sldId="1243"/>
            <ac:spMk id="19458" creationId="{00000000-0000-0000-0000-000000000000}"/>
          </ac:spMkLst>
        </pc:spChg>
        <pc:spChg chg="mod">
          <ac:chgData name="Kim D'Amour" userId="S::kdamour@aplcsq.net::c3c4d3d5-3013-4803-a18d-5d3da3305c12" providerId="AD" clId="Web-{CE7F44EE-5006-AE02-DEFA-C9306DE7C01B}" dt="2024-08-21T22:13:03.525" v="328" actId="20577"/>
          <ac:spMkLst>
            <pc:docMk/>
            <pc:sldMk cId="3345478027" sldId="1243"/>
            <ac:spMk id="73733" creationId="{00000000-0000-0000-0000-000000000000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05:02.331" v="178"/>
        <pc:sldMkLst>
          <pc:docMk/>
          <pc:sldMk cId="667590773" sldId="1246"/>
        </pc:sldMkLst>
        <pc:graphicFrameChg chg="mod modGraphic">
          <ac:chgData name="Kim D'Amour" userId="S::kdamour@aplcsq.net::c3c4d3d5-3013-4803-a18d-5d3da3305c12" providerId="AD" clId="Web-{CE7F44EE-5006-AE02-DEFA-C9306DE7C01B}" dt="2024-08-21T22:05:02.331" v="178"/>
          <ac:graphicFrameMkLst>
            <pc:docMk/>
            <pc:sldMk cId="667590773" sldId="1246"/>
            <ac:graphicFrameMk id="5" creationId="{C0B306D8-D07D-2985-A011-E4D1529471B5}"/>
          </ac:graphicFrameMkLst>
        </pc:graphicFrameChg>
      </pc:sldChg>
      <pc:sldChg chg="modSp">
        <pc:chgData name="Kim D'Amour" userId="S::kdamour@aplcsq.net::c3c4d3d5-3013-4803-a18d-5d3da3305c12" providerId="AD" clId="Web-{CE7F44EE-5006-AE02-DEFA-C9306DE7C01B}" dt="2024-08-21T22:06:47.004" v="220" actId="20577"/>
        <pc:sldMkLst>
          <pc:docMk/>
          <pc:sldMk cId="3747174306" sldId="1247"/>
        </pc:sldMkLst>
        <pc:spChg chg="mod">
          <ac:chgData name="Kim D'Amour" userId="S::kdamour@aplcsq.net::c3c4d3d5-3013-4803-a18d-5d3da3305c12" providerId="AD" clId="Web-{CE7F44EE-5006-AE02-DEFA-C9306DE7C01B}" dt="2024-08-21T22:06:47.004" v="220" actId="20577"/>
          <ac:spMkLst>
            <pc:docMk/>
            <pc:sldMk cId="3747174306" sldId="1247"/>
            <ac:spMk id="2" creationId="{EE0AFE42-E72F-3F3E-137D-A5A1221D9A80}"/>
          </ac:spMkLst>
        </pc:spChg>
      </pc:sldChg>
      <pc:sldChg chg="addSp delSp modSp del ord">
        <pc:chgData name="Kim D'Amour" userId="S::kdamour@aplcsq.net::c3c4d3d5-3013-4803-a18d-5d3da3305c12" providerId="AD" clId="Web-{CE7F44EE-5006-AE02-DEFA-C9306DE7C01B}" dt="2024-08-21T21:58:17.029" v="36"/>
        <pc:sldMkLst>
          <pc:docMk/>
          <pc:sldMk cId="1892456852" sldId="1258"/>
        </pc:sldMkLst>
        <pc:spChg chg="del">
          <ac:chgData name="Kim D'Amour" userId="S::kdamour@aplcsq.net::c3c4d3d5-3013-4803-a18d-5d3da3305c12" providerId="AD" clId="Web-{CE7F44EE-5006-AE02-DEFA-C9306DE7C01B}" dt="2024-08-21T21:55:57.011" v="0"/>
          <ac:spMkLst>
            <pc:docMk/>
            <pc:sldMk cId="1892456852" sldId="1258"/>
            <ac:spMk id="2" creationId="{EE0AFE42-E72F-3F3E-137D-A5A1221D9A80}"/>
          </ac:spMkLst>
        </pc:spChg>
        <pc:spChg chg="mod">
          <ac:chgData name="Kim D'Amour" userId="S::kdamour@aplcsq.net::c3c4d3d5-3013-4803-a18d-5d3da3305c12" providerId="AD" clId="Web-{CE7F44EE-5006-AE02-DEFA-C9306DE7C01B}" dt="2024-08-21T21:57:54.387" v="31" actId="20577"/>
          <ac:spMkLst>
            <pc:docMk/>
            <pc:sldMk cId="1892456852" sldId="1258"/>
            <ac:spMk id="19458" creationId="{00000000-0000-0000-0000-000000000000}"/>
          </ac:spMkLst>
        </pc:spChg>
        <pc:picChg chg="del">
          <ac:chgData name="Kim D'Amour" userId="S::kdamour@aplcsq.net::c3c4d3d5-3013-4803-a18d-5d3da3305c12" providerId="AD" clId="Web-{CE7F44EE-5006-AE02-DEFA-C9306DE7C01B}" dt="2024-08-21T21:56:12.902" v="3"/>
          <ac:picMkLst>
            <pc:docMk/>
            <pc:sldMk cId="1892456852" sldId="1258"/>
            <ac:picMk id="3" creationId="{D01501B1-05CB-3200-D7BF-03075E959244}"/>
          </ac:picMkLst>
        </pc:picChg>
        <pc:picChg chg="add del mod">
          <ac:chgData name="Kim D'Amour" userId="S::kdamour@aplcsq.net::c3c4d3d5-3013-4803-a18d-5d3da3305c12" providerId="AD" clId="Web-{CE7F44EE-5006-AE02-DEFA-C9306DE7C01B}" dt="2024-08-21T21:58:08.356" v="35"/>
          <ac:picMkLst>
            <pc:docMk/>
            <pc:sldMk cId="1892456852" sldId="1258"/>
            <ac:picMk id="5" creationId="{6B8163D8-5891-0A16-F660-55EB0CEE00AB}"/>
          </ac:picMkLst>
        </pc:picChg>
        <pc:picChg chg="add del mod">
          <ac:chgData name="Kim D'Amour" userId="S::kdamour@aplcsq.net::c3c4d3d5-3013-4803-a18d-5d3da3305c12" providerId="AD" clId="Web-{CE7F44EE-5006-AE02-DEFA-C9306DE7C01B}" dt="2024-08-21T21:58:06.169" v="34"/>
          <ac:picMkLst>
            <pc:docMk/>
            <pc:sldMk cId="1892456852" sldId="1258"/>
            <ac:picMk id="6" creationId="{22037FE4-787B-28B0-7AD7-DE9B81342342}"/>
          </ac:picMkLst>
        </pc:picChg>
      </pc:sldChg>
      <pc:sldChg chg="modSp">
        <pc:chgData name="Kim D'Amour" userId="S::kdamour@aplcsq.net::c3c4d3d5-3013-4803-a18d-5d3da3305c12" providerId="AD" clId="Web-{CE7F44EE-5006-AE02-DEFA-C9306DE7C01B}" dt="2024-08-21T22:09:54.069" v="248" actId="20577"/>
        <pc:sldMkLst>
          <pc:docMk/>
          <pc:sldMk cId="4130186258" sldId="1259"/>
        </pc:sldMkLst>
        <pc:spChg chg="mod">
          <ac:chgData name="Kim D'Amour" userId="S::kdamour@aplcsq.net::c3c4d3d5-3013-4803-a18d-5d3da3305c12" providerId="AD" clId="Web-{CE7F44EE-5006-AE02-DEFA-C9306DE7C01B}" dt="2024-08-21T22:09:54.069" v="248" actId="20577"/>
          <ac:spMkLst>
            <pc:docMk/>
            <pc:sldMk cId="4130186258" sldId="1259"/>
            <ac:spMk id="6" creationId="{B23160F3-86F9-9D47-62B8-19E9039BB24A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10:44.492" v="255" actId="20577"/>
        <pc:sldMkLst>
          <pc:docMk/>
          <pc:sldMk cId="4012876288" sldId="1260"/>
        </pc:sldMkLst>
        <pc:spChg chg="mod">
          <ac:chgData name="Kim D'Amour" userId="S::kdamour@aplcsq.net::c3c4d3d5-3013-4803-a18d-5d3da3305c12" providerId="AD" clId="Web-{CE7F44EE-5006-AE02-DEFA-C9306DE7C01B}" dt="2024-08-21T22:10:44.492" v="255" actId="20577"/>
          <ac:spMkLst>
            <pc:docMk/>
            <pc:sldMk cId="4012876288" sldId="1260"/>
            <ac:spMk id="6" creationId="{B23160F3-86F9-9D47-62B8-19E9039BB24A}"/>
          </ac:spMkLst>
        </pc:spChg>
      </pc:sldChg>
      <pc:sldChg chg="modSp">
        <pc:chgData name="Kim D'Amour" userId="S::kdamour@aplcsq.net::c3c4d3d5-3013-4803-a18d-5d3da3305c12" providerId="AD" clId="Web-{CE7F44EE-5006-AE02-DEFA-C9306DE7C01B}" dt="2024-08-21T22:10:55.477" v="259" actId="20577"/>
        <pc:sldMkLst>
          <pc:docMk/>
          <pc:sldMk cId="604349495" sldId="1267"/>
        </pc:sldMkLst>
        <pc:spChg chg="mod">
          <ac:chgData name="Kim D'Amour" userId="S::kdamour@aplcsq.net::c3c4d3d5-3013-4803-a18d-5d3da3305c12" providerId="AD" clId="Web-{CE7F44EE-5006-AE02-DEFA-C9306DE7C01B}" dt="2024-08-21T22:10:55.477" v="259" actId="20577"/>
          <ac:spMkLst>
            <pc:docMk/>
            <pc:sldMk cId="604349495" sldId="1267"/>
            <ac:spMk id="6" creationId="{B23160F3-86F9-9D47-62B8-19E9039BB24A}"/>
          </ac:spMkLst>
        </pc:spChg>
      </pc:sldChg>
      <pc:sldChg chg="addSp delSp modSp add replId">
        <pc:chgData name="Kim D'Amour" userId="S::kdamour@aplcsq.net::c3c4d3d5-3013-4803-a18d-5d3da3305c12" providerId="AD" clId="Web-{CE7F44EE-5006-AE02-DEFA-C9306DE7C01B}" dt="2024-08-21T22:19:45.955" v="437" actId="20577"/>
        <pc:sldMkLst>
          <pc:docMk/>
          <pc:sldMk cId="1913946909" sldId="1268"/>
        </pc:sldMkLst>
        <pc:spChg chg="del mod">
          <ac:chgData name="Kim D'Amour" userId="S::kdamour@aplcsq.net::c3c4d3d5-3013-4803-a18d-5d3da3305c12" providerId="AD" clId="Web-{CE7F44EE-5006-AE02-DEFA-C9306DE7C01B}" dt="2024-08-21T22:14:23.198" v="354"/>
          <ac:spMkLst>
            <pc:docMk/>
            <pc:sldMk cId="1913946909" sldId="1268"/>
            <ac:spMk id="8" creationId="{48AB44A9-D5C0-452F-A47A-1AD037401DD6}"/>
          </ac:spMkLst>
        </pc:spChg>
        <pc:spChg chg="add mod">
          <ac:chgData name="Kim D'Amour" userId="S::kdamour@aplcsq.net::c3c4d3d5-3013-4803-a18d-5d3da3305c12" providerId="AD" clId="Web-{CE7F44EE-5006-AE02-DEFA-C9306DE7C01B}" dt="2024-08-21T22:19:45.955" v="437" actId="20577"/>
          <ac:spMkLst>
            <pc:docMk/>
            <pc:sldMk cId="1913946909" sldId="1268"/>
            <ac:spMk id="10" creationId="{8E17BDD0-322D-EB45-A9D0-46A5A0074280}"/>
          </ac:spMkLst>
        </pc:spChg>
        <pc:spChg chg="add mod">
          <ac:chgData name="Kim D'Amour" userId="S::kdamour@aplcsq.net::c3c4d3d5-3013-4803-a18d-5d3da3305c12" providerId="AD" clId="Web-{CE7F44EE-5006-AE02-DEFA-C9306DE7C01B}" dt="2024-08-21T22:19:08.517" v="425"/>
          <ac:spMkLst>
            <pc:docMk/>
            <pc:sldMk cId="1913946909" sldId="1268"/>
            <ac:spMk id="12" creationId="{89671F6F-BD79-9135-9841-D9ACA8020E0B}"/>
          </ac:spMkLst>
        </pc:spChg>
        <pc:spChg chg="del mod">
          <ac:chgData name="Kim D'Amour" userId="S::kdamour@aplcsq.net::c3c4d3d5-3013-4803-a18d-5d3da3305c12" providerId="AD" clId="Web-{CE7F44EE-5006-AE02-DEFA-C9306DE7C01B}" dt="2024-08-21T22:19:08.517" v="425"/>
          <ac:spMkLst>
            <pc:docMk/>
            <pc:sldMk cId="1913946909" sldId="1268"/>
            <ac:spMk id="19458" creationId="{00000000-0000-0000-0000-000000000000}"/>
          </ac:spMkLst>
        </pc:spChg>
        <pc:picChg chg="add mod">
          <ac:chgData name="Kim D'Amour" userId="S::kdamour@aplcsq.net::c3c4d3d5-3013-4803-a18d-5d3da3305c12" providerId="AD" clId="Web-{CE7F44EE-5006-AE02-DEFA-C9306DE7C01B}" dt="2024-08-21T22:14:53.074" v="356" actId="1076"/>
          <ac:picMkLst>
            <pc:docMk/>
            <pc:sldMk cId="1913946909" sldId="1268"/>
            <ac:picMk id="2" creationId="{D632DF17-3406-AC02-0C62-D51FD59CB2B5}"/>
          </ac:picMkLst>
        </pc:picChg>
        <pc:picChg chg="del">
          <ac:chgData name="Kim D'Amour" userId="S::kdamour@aplcsq.net::c3c4d3d5-3013-4803-a18d-5d3da3305c12" providerId="AD" clId="Web-{CE7F44EE-5006-AE02-DEFA-C9306DE7C01B}" dt="2024-08-21T22:13:33.807" v="351"/>
          <ac:picMkLst>
            <pc:docMk/>
            <pc:sldMk cId="1913946909" sldId="1268"/>
            <ac:picMk id="3" creationId="{5533D273-D472-4E9B-A895-C7FF54308BAF}"/>
          </ac:picMkLst>
        </pc:picChg>
        <pc:picChg chg="add mod">
          <ac:chgData name="Kim D'Amour" userId="S::kdamour@aplcsq.net::c3c4d3d5-3013-4803-a18d-5d3da3305c12" providerId="AD" clId="Web-{CE7F44EE-5006-AE02-DEFA-C9306DE7C01B}" dt="2024-08-21T22:15:15.824" v="359" actId="1076"/>
          <ac:picMkLst>
            <pc:docMk/>
            <pc:sldMk cId="1913946909" sldId="1268"/>
            <ac:picMk id="5" creationId="{639D3C6A-11D1-844F-7620-80136B111398}"/>
          </ac:picMkLst>
        </pc:picChg>
      </pc:sldChg>
    </pc:docChg>
  </pc:docChgLst>
  <pc:docChgLst>
    <pc:chgData name="Sophie Hébert" userId="24bede77-d931-433f-957e-bbbe6d127013" providerId="ADAL" clId="{95FCDB5A-63DF-8D4C-A20F-26BAD0B131D8}"/>
    <pc:docChg chg="modSld">
      <pc:chgData name="Sophie Hébert" userId="24bede77-d931-433f-957e-bbbe6d127013" providerId="ADAL" clId="{95FCDB5A-63DF-8D4C-A20F-26BAD0B131D8}" dt="2024-08-22T11:05:27.458" v="13" actId="20577"/>
      <pc:docMkLst>
        <pc:docMk/>
      </pc:docMkLst>
      <pc:sldChg chg="modSp">
        <pc:chgData name="Sophie Hébert" userId="24bede77-d931-433f-957e-bbbe6d127013" providerId="ADAL" clId="{95FCDB5A-63DF-8D4C-A20F-26BAD0B131D8}" dt="2024-08-22T11:05:27.458" v="13" actId="20577"/>
        <pc:sldMkLst>
          <pc:docMk/>
          <pc:sldMk cId="1490335396" sldId="1263"/>
        </pc:sldMkLst>
        <pc:graphicFrameChg chg="modGraphic">
          <ac:chgData name="Sophie Hébert" userId="24bede77-d931-433f-957e-bbbe6d127013" providerId="ADAL" clId="{95FCDB5A-63DF-8D4C-A20F-26BAD0B131D8}" dt="2024-08-22T11:05:27.458" v="13" actId="20577"/>
          <ac:graphicFrameMkLst>
            <pc:docMk/>
            <pc:sldMk cId="1490335396" sldId="1263"/>
            <ac:graphicFrameMk id="5" creationId="{C0B306D8-D07D-2985-A011-E4D1529471B5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948" cy="464741"/>
          </a:xfrm>
          <a:prstGeom prst="rect">
            <a:avLst/>
          </a:prstGeom>
        </p:spPr>
        <p:txBody>
          <a:bodyPr vert="horz" lIns="93474" tIns="46738" rIns="93474" bIns="467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837" y="1"/>
            <a:ext cx="3037948" cy="464741"/>
          </a:xfrm>
          <a:prstGeom prst="rect">
            <a:avLst/>
          </a:prstGeom>
        </p:spPr>
        <p:txBody>
          <a:bodyPr vert="horz" lIns="93474" tIns="46738" rIns="93474" bIns="467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F8D0C9-596F-4345-A6FB-CAAB641DA032}" type="datetimeFigureOut">
              <a:rPr lang="fr-CA"/>
              <a:pPr>
                <a:defRPr/>
              </a:pPr>
              <a:t>2024-08-22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8830064"/>
            <a:ext cx="3037948" cy="464740"/>
          </a:xfrm>
          <a:prstGeom prst="rect">
            <a:avLst/>
          </a:prstGeom>
        </p:spPr>
        <p:txBody>
          <a:bodyPr vert="horz" lIns="93474" tIns="46738" rIns="93474" bIns="467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837" y="8830064"/>
            <a:ext cx="3037948" cy="464740"/>
          </a:xfrm>
          <a:prstGeom prst="rect">
            <a:avLst/>
          </a:prstGeom>
        </p:spPr>
        <p:txBody>
          <a:bodyPr vert="horz" lIns="93474" tIns="46738" rIns="93474" bIns="467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77D173-6773-43AD-AD4B-AD6AE1756E2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1T20:23:11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1 213,'183'2,"197"-5,-354 0,0-2,-1-1,0 0,34-15,-23 8,45-10,-31 13,1 2,0 3,54 1,-74 3,60-11,-58 6,45-1,460 6,-257 2,-256-2,1-2,-1-1,0-1,26-9,-24 7,-1 0,1 2,39-3,-15 7,-8 1,1-2,43-9,-22 3,0 3,127 6,-71 1,1032-2,-1084 5,-1 2,132 33,-115-22,-64-13,25 5,0-1,1-3,48 1,1726-9,-1789 4,55 9,-54-5,45 1,40 5,-90-7,0-1,1-2,0-1,33-3,-31-4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1T20:23:17.9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0 132,'1'-1,"-1"1,0-1,1 0,-1 0,1 0,-1 1,1-1,0 0,-1 1,1-1,-1 0,1 1,0-1,0 1,-1-1,1 1,0-1,0 1,0 0,0-1,-1 1,1 0,0-1,2 1,26-5,-27 4,94-7,164 8,-108 3,-84-6,96-15,-44 9,-78 7,56-9,-33 3,0 3,123 6,-71 1,994-2,-1099-1,1-1,-1 0,0-1,0 0,20-8,30-8,-4 12,0 2,93 4,-138 1,15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1T20:23:25.4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1 211,'1643'0,"-1473"-14,-5 0,-138 12,0-1,0-1,43-12,-41 8,1 1,48-4,59 3,343-10,2311 18,-2743-2,-1-3,65-15,-62 10,96-6,-114 15,268-13,348 1,-395 16,29-17,15 1,1978 15,-1189-4,-1057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948" cy="464741"/>
          </a:xfrm>
          <a:prstGeom prst="rect">
            <a:avLst/>
          </a:prstGeom>
        </p:spPr>
        <p:txBody>
          <a:bodyPr vert="horz" lIns="93474" tIns="46738" rIns="93474" bIns="467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837" y="1"/>
            <a:ext cx="3037948" cy="464741"/>
          </a:xfrm>
          <a:prstGeom prst="rect">
            <a:avLst/>
          </a:prstGeom>
        </p:spPr>
        <p:txBody>
          <a:bodyPr vert="horz" lIns="93474" tIns="46738" rIns="93474" bIns="467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905DC3-6A94-4647-8698-F5BFF462A853}" type="datetimeFigureOut">
              <a:rPr lang="fr-FR"/>
              <a:pPr>
                <a:defRPr/>
              </a:pPr>
              <a:t>22/08/2024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5325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74" tIns="46738" rIns="93474" bIns="46738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687" y="4415831"/>
            <a:ext cx="5608643" cy="4184258"/>
          </a:xfrm>
          <a:prstGeom prst="rect">
            <a:avLst/>
          </a:prstGeom>
        </p:spPr>
        <p:txBody>
          <a:bodyPr vert="horz" lIns="93474" tIns="46738" rIns="93474" bIns="46738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A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30064"/>
            <a:ext cx="3037948" cy="464740"/>
          </a:xfrm>
          <a:prstGeom prst="rect">
            <a:avLst/>
          </a:prstGeom>
        </p:spPr>
        <p:txBody>
          <a:bodyPr vert="horz" lIns="93474" tIns="46738" rIns="93474" bIns="467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837" y="8830064"/>
            <a:ext cx="3037948" cy="464740"/>
          </a:xfrm>
          <a:prstGeom prst="rect">
            <a:avLst/>
          </a:prstGeom>
        </p:spPr>
        <p:txBody>
          <a:bodyPr vert="horz" lIns="93474" tIns="46738" rIns="93474" bIns="467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D04E45-E671-4868-B25B-CF11E12F535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8E9E1-4442-4C0D-8C9B-A2311082C047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114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612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7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83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98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21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719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971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872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26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79A10-74A5-4AF3-8485-29366DFA451D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660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757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764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98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550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C26D-A82A-4796-B91D-44A949A685C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C26D-A82A-4796-B91D-44A949A685C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885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902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623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F03284-092B-4DE2-9A34-D82541DE8819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647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803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902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803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189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325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488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267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807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65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79A10-74A5-4AF3-8485-29366DFA451D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0702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840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5578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DE94F-5666-46E3-84F0-F9735999122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07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C26D-A82A-4796-B91D-44A949A685C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861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C26D-A82A-4796-B91D-44A949A685C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8144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53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371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54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551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55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911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56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1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ACAC0-BB79-49CD-B3A9-49E1B5C3C15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4029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57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940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421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DC0FFBDE-0D03-4C2B-97FD-2604A7D460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65F263C-4AA8-4182-8BF9-B04C39C912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E98F6C-30F5-4D15-93D2-CE8C7FF6F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8BBEB-4391-49F7-BF71-BC87570A4107}" type="slidenum">
              <a:rPr lang="fr-FR" altLang="fr-FR">
                <a:latin typeface="Calibri" panose="020F0502020204030204" pitchFamily="34" charset="0"/>
              </a:rPr>
              <a:pPr eaLnBrk="1" hangingPunct="1"/>
              <a:t>63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197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410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97771-5B04-41D1-A258-6686390EF4D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78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97771-5B04-41D1-A258-6686390EF4D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9719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C26D-A82A-4796-B91D-44A949A685C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7982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C26D-A82A-4796-B91D-44A949A685C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5619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BD256E-45E1-4A1D-8CA0-072DAE75C22B}" type="slidenum">
              <a:rPr 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ACAC0-BB79-49CD-B3A9-49E1B5C3C15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83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ACAC0-BB79-49CD-B3A9-49E1B5C3C15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844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F03284-092B-4DE2-9A34-D82541DE8819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ED1D0-8EF4-4CC0-8942-AEA5215A70A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99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B64EFC60-42DD-4FB6-903F-C32EBE9C6AE0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8516774A-6B0F-4880-B77D-81D5449C21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95F62991-A1D6-4894-B0A8-D7824AEEFB1C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12B97E21-32A7-44EF-8EBB-B4535AC31F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37208DE9-0C64-4C4B-B0B8-3B9586FDDE3B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F1B590D5-9632-4F19-A5DF-404BCD813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717AA76A-01E4-430B-AA7F-E06BBDFEE5BB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D430391D-7CF0-4833-BD57-16FCF41EEE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C42BB28B-636B-4D0E-87B8-9CD94272AAF6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2A88A576-E69A-45FB-B340-E82A1FF5A9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BDFC8248-54AF-46CA-865E-7E439E5ECB6A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5A2CCC7-7614-4F0E-AAA5-95AA5BED99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B67861D2-C527-4C22-8BFD-245F13A5B52A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A0425029-7EBA-4C63-8138-7FFF934D21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9B7C11C8-27A9-4983-B349-87F7BCA43858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C255CA1A-D87E-4C75-B204-416F8DC7B3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F1BCABAD-9C14-4E9A-B346-3334F7E07834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440E5F5B-2768-4BBD-BB16-D755440BD5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03BACDB8-8564-4AE4-BE47-F0EBF2B2CF54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452F056C-7E84-475E-A2B3-DA557D4F08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Arrondir un rectangle à un seul coin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1180A3E-778C-4A71-9AD3-AF2A6F4643D8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E64168C8-9717-4BD2-82C1-CCFE0486FC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31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DEDEDE">
                    <a:shade val="50000"/>
                  </a:srgbClr>
                </a:solidFill>
                <a:latin typeface="Arial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362C1713-3326-4BE2-9F26-AD044D484913}" type="datetime1">
              <a:rPr lang="fr-FR"/>
              <a:pPr>
                <a:defRPr/>
              </a:pPr>
              <a:t>22/08/2024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rgbClr val="DEDEDE">
                    <a:shade val="50000"/>
                  </a:srgbClr>
                </a:solidFill>
                <a:latin typeface="Arial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DEDEDE">
                    <a:shade val="50000"/>
                  </a:srgbClr>
                </a:solidFill>
                <a:latin typeface="Arial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99491D9B-C19B-421F-AE22-19F57703F5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7172A7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7172A7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58B7C3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58B7C3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DE50E4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gnery.ca/wp-content/uploads/sites/30/2023/08/23-24_Formulaire_Mecanisme-de-resolution-des-difficultes-liees-a-la-tache_23_24.pdf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lignery.ca/wp-content/uploads/sites/30/2023/08/application_2023_appliprof-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notesSlide" Target="../notesSlides/notesSlide28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24.png"/><Relationship Id="rId4" Type="http://schemas.openxmlformats.org/officeDocument/2006/relationships/tags" Target="../tags/tag12.xml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24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23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.jpeg"/><Relationship Id="rId5" Type="http://schemas.openxmlformats.org/officeDocument/2006/relationships/tags" Target="../tags/tag19.xml"/><Relationship Id="rId10" Type="http://schemas.openxmlformats.org/officeDocument/2006/relationships/notesSlide" Target="../notesSlides/notesSlide30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10" Type="http://schemas.openxmlformats.org/officeDocument/2006/relationships/image" Target="../media/image24.png"/><Relationship Id="rId4" Type="http://schemas.openxmlformats.org/officeDocument/2006/relationships/tags" Target="../tags/tag26.xml"/><Relationship Id="rId9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31.xml"/><Relationship Id="rId7" Type="http://schemas.openxmlformats.org/officeDocument/2006/relationships/notesSlide" Target="../notesSlides/notesSlide3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0.xml"/><Relationship Id="rId7" Type="http://schemas.openxmlformats.org/officeDocument/2006/relationships/image" Target="../media/image2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4.xml"/><Relationship Id="rId7" Type="http://schemas.openxmlformats.org/officeDocument/2006/relationships/image" Target="../media/image2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8.xml"/><Relationship Id="rId7" Type="http://schemas.openxmlformats.org/officeDocument/2006/relationships/image" Target="../media/image2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2.xml"/><Relationship Id="rId7" Type="http://schemas.openxmlformats.org/officeDocument/2006/relationships/image" Target="../media/image2.jpe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jpeg"/><Relationship Id="rId4" Type="http://schemas.openxmlformats.org/officeDocument/2006/relationships/tags" Target="../tags/tag53.xml"/><Relationship Id="rId9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6.xml"/><Relationship Id="rId7" Type="http://schemas.openxmlformats.org/officeDocument/2006/relationships/image" Target="../media/image2.jpe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60.xml"/><Relationship Id="rId7" Type="http://schemas.openxmlformats.org/officeDocument/2006/relationships/image" Target="../media/image2.jpe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64.xml"/><Relationship Id="rId7" Type="http://schemas.openxmlformats.org/officeDocument/2006/relationships/image" Target="../media/image2.jpe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68.xml"/><Relationship Id="rId7" Type="http://schemas.openxmlformats.org/officeDocument/2006/relationships/image" Target="../media/image2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72.xml"/><Relationship Id="rId7" Type="http://schemas.openxmlformats.org/officeDocument/2006/relationships/image" Target="../media/image2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gnery.ca/documents/bureau-des-delegues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s://lignery.ca/documents/documents-de-reference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customXml" Target="../ink/ink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1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customXml" Target="../ink/ink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hyperlink" Target="http://www.lignery.ca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214688"/>
            <a:ext cx="8208912" cy="12588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6000"/>
              <a:t>Bienvenue !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642938" y="5000625"/>
            <a:ext cx="7772400" cy="1200150"/>
          </a:xfrm>
        </p:spPr>
        <p:txBody>
          <a:bodyPr>
            <a:normAutofit fontScale="92500"/>
          </a:bodyPr>
          <a:lstStyle/>
          <a:p>
            <a:pPr marL="36195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CA" sz="3600" dirty="0"/>
              <a:t>Bureau des </a:t>
            </a:r>
            <a:r>
              <a:rPr lang="en-CA" sz="3600" dirty="0" err="1"/>
              <a:t>déléguées</a:t>
            </a:r>
            <a:r>
              <a:rPr lang="en-CA" sz="3600" dirty="0"/>
              <a:t> et </a:t>
            </a:r>
            <a:r>
              <a:rPr lang="en-CA" sz="3600" dirty="0" err="1"/>
              <a:t>délégués</a:t>
            </a:r>
            <a:endParaRPr lang="en-CA" sz="3600" dirty="0">
              <a:ea typeface="Verdana"/>
              <a:cs typeface="Verdana"/>
            </a:endParaRPr>
          </a:p>
          <a:p>
            <a:pPr marL="36195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CA" sz="3600" dirty="0"/>
              <a:t>22 août 2024</a:t>
            </a:r>
            <a:endParaRPr lang="fr-CA" sz="3600" dirty="0">
              <a:ea typeface="Verdana"/>
              <a:cs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24744"/>
            <a:ext cx="6254153" cy="180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5763" y="274459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98001B-3BC2-772A-3DB1-F637565681BD}"/>
              </a:ext>
            </a:extLst>
          </p:cNvPr>
          <p:cNvSpPr txBox="1"/>
          <p:nvPr/>
        </p:nvSpPr>
        <p:spPr>
          <a:xfrm>
            <a:off x="493546" y="866576"/>
            <a:ext cx="8204730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000" b="1">
                <a:latin typeface="Verdana"/>
                <a:ea typeface="Verdana"/>
                <a:cs typeface="Arial"/>
              </a:rPr>
              <a:t>Nouvelles dispositions de la convention collective pour lesquelles nous vous transmettons maintenant de l'information.  Cette information sera aussi reprise dans des publications futures</a:t>
            </a:r>
            <a:endParaRPr lang="fr-CA">
              <a:ea typeface="Verdana"/>
            </a:endParaRPr>
          </a:p>
          <a:p>
            <a:r>
              <a:rPr lang="fr-CA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ATP Perso et Moyenne de temps de présence à l'école ou au centre : </a:t>
            </a:r>
            <a:endParaRPr lang="fr-CA" b="1">
              <a:solidFill>
                <a:srgbClr val="C00000"/>
              </a:solidFill>
              <a:ea typeface="Verdana"/>
            </a:endParaRPr>
          </a:p>
        </p:txBody>
      </p:sp>
      <p:pic>
        <p:nvPicPr>
          <p:cNvPr id="3" name="Image 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F0C157BA-80D7-4516-D634-CA4A8A2E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10" y="2744794"/>
            <a:ext cx="8336047" cy="22483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EE6136-9A04-367F-3D9C-C615646CCFBF}"/>
              </a:ext>
            </a:extLst>
          </p:cNvPr>
          <p:cNvSpPr txBox="1"/>
          <p:nvPr/>
        </p:nvSpPr>
        <p:spPr>
          <a:xfrm>
            <a:off x="464852" y="4989028"/>
            <a:ext cx="618654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Verdana"/>
                <a:ea typeface="Verdana"/>
                <a:cs typeface="Arial"/>
              </a:rPr>
              <a:t>La personne enseignante doit être présente à l’école ou au centre en moyenne </a:t>
            </a:r>
            <a:r>
              <a:rPr lang="en-US" sz="20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Y</a:t>
            </a:r>
            <a:r>
              <a:rPr lang="en-US">
                <a:latin typeface="Verdana"/>
                <a:ea typeface="Verdana"/>
                <a:cs typeface="Arial"/>
              </a:rPr>
              <a:t> heures par semaine.</a:t>
            </a:r>
          </a:p>
        </p:txBody>
      </p:sp>
      <p:pic>
        <p:nvPicPr>
          <p:cNvPr id="7" name="Image 6" descr="Une image contenant texte, Police, capture d’écran, typographie&#10;&#10;Description générée automatiquement">
            <a:extLst>
              <a:ext uri="{FF2B5EF4-FFF2-40B4-BE49-F238E27FC236}">
                <a16:creationId xmlns:a16="http://schemas.microsoft.com/office/drawing/2014/main" id="{5C9F591F-F02F-67BA-DC56-E2DB18291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915" y="5611979"/>
            <a:ext cx="3498186" cy="7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6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5763" y="274459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ACE7A8-FC8D-7C3E-34BB-67B9B7D02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945" y="-6010"/>
            <a:ext cx="4572000" cy="46729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F88926-5AA7-D785-8564-11AE5F608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2262"/>
            <a:ext cx="9084480" cy="23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4778" y="345282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capture d’écran, Parallèle, Police&#10;&#10;Description générée automatiquement">
            <a:extLst>
              <a:ext uri="{FF2B5EF4-FFF2-40B4-BE49-F238E27FC236}">
                <a16:creationId xmlns:a16="http://schemas.microsoft.com/office/drawing/2014/main" id="{05C508B9-63C1-309E-727C-A1B46E7E2C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7" b="21991"/>
          <a:stretch/>
        </p:blipFill>
        <p:spPr>
          <a:xfrm>
            <a:off x="4453476" y="340827"/>
            <a:ext cx="4129950" cy="6071696"/>
          </a:xfrm>
          <a:prstGeom prst="rect">
            <a:avLst/>
          </a:prstGeom>
        </p:spPr>
      </p:pic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2D145C7-761E-BB32-6C98-7241B6D66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40" y="3672705"/>
            <a:ext cx="3971925" cy="21907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DED530-217B-D463-56F2-E498273CB6A4}"/>
              </a:ext>
            </a:extLst>
          </p:cNvPr>
          <p:cNvSpPr txBox="1"/>
          <p:nvPr/>
        </p:nvSpPr>
        <p:spPr>
          <a:xfrm>
            <a:off x="461678" y="1523464"/>
            <a:ext cx="38219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Verdana"/>
                <a:ea typeface="Verdana"/>
                <a:cs typeface="Arial"/>
              </a:rPr>
              <a:t>L'</a:t>
            </a:r>
            <a:r>
              <a:rPr lang="fr-FR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encadrement</a:t>
            </a:r>
            <a:r>
              <a:rPr lang="fr-FR">
                <a:latin typeface="Verdana"/>
                <a:ea typeface="Verdana"/>
                <a:cs typeface="Arial"/>
              </a:rPr>
              <a:t> est obligatoire pour les personnes enseignantes temps plein. Cela ne change pas. </a:t>
            </a:r>
          </a:p>
          <a:p>
            <a:endParaRPr lang="fr-FR">
              <a:ea typeface="Verdana"/>
            </a:endParaRPr>
          </a:p>
          <a:p>
            <a:r>
              <a:rPr lang="fr-FR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Précisions pour le primaire</a:t>
            </a:r>
            <a:endParaRPr lang="fr-FR" b="1">
              <a:solidFill>
                <a:srgbClr val="C00000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051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486E6B6-E86A-4656-99D7-343629F9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20" y="1040133"/>
            <a:ext cx="8229600" cy="820581"/>
          </a:xfrm>
        </p:spPr>
        <p:txBody>
          <a:bodyPr vert="horz" lIns="91440" tIns="45720" rIns="91440" bIns="45720" anchor="b">
            <a:normAutofit fontScale="90000"/>
          </a:bodyPr>
          <a:lstStyle/>
          <a:p>
            <a:pPr eaLnBrk="1" hangingPunct="1">
              <a:defRPr/>
            </a:pPr>
            <a:r>
              <a:rPr lang="fr-CA" dirty="0"/>
              <a:t>4. Tâche </a:t>
            </a:r>
            <a:br>
              <a:rPr lang="fr-CA" dirty="0"/>
            </a:br>
            <a:r>
              <a:rPr lang="fr-CA" sz="2200" dirty="0">
                <a:solidFill>
                  <a:srgbClr val="C00000"/>
                </a:solidFill>
                <a:effectLst/>
              </a:rPr>
              <a:t>Journées pédagogiques</a:t>
            </a:r>
            <a:r>
              <a:rPr lang="fr-CA" sz="2200" dirty="0">
                <a:solidFill>
                  <a:schemeClr val="tx1"/>
                </a:solidFill>
                <a:effectLst/>
              </a:rPr>
              <a:t> dont le contenu et le lieu sont déterminés par les enseignants</a:t>
            </a:r>
            <a:endParaRPr lang="fr-FR" dirty="0">
              <a:solidFill>
                <a:schemeClr val="tx1"/>
              </a:solidFill>
              <a:effectLst/>
              <a:ea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13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F46E06-9B24-1F4B-9367-16860C17DBEE}"/>
              </a:ext>
            </a:extLst>
          </p:cNvPr>
          <p:cNvSpPr txBox="1">
            <a:spLocks/>
          </p:cNvSpPr>
          <p:nvPr/>
        </p:nvSpPr>
        <p:spPr>
          <a:xfrm>
            <a:off x="452763" y="3658907"/>
            <a:ext cx="8229600" cy="2066496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172A7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CA" sz="2000" b="0">
                <a:solidFill>
                  <a:schemeClr val="tx1"/>
                </a:solidFill>
                <a:effectLst/>
              </a:rPr>
              <a:t>2 journées pédagogiques dont le contenu est déterminé par les enseignants sont déjà déterminées dans le calendrier scolaire 2024-2025.</a:t>
            </a:r>
            <a:endParaRPr lang="fr-CA" sz="2000" b="0">
              <a:solidFill>
                <a:schemeClr val="tx1"/>
              </a:solidFill>
              <a:effectLst/>
              <a:ea typeface="Verdana"/>
            </a:endParaRPr>
          </a:p>
          <a:p>
            <a:pPr eaLnBrk="1" hangingPunct="1">
              <a:defRPr/>
            </a:pPr>
            <a:endParaRPr lang="fr-CA" sz="2000" b="0">
              <a:solidFill>
                <a:schemeClr val="tx1"/>
              </a:solidFill>
              <a:effectLst/>
              <a:ea typeface="Verdana"/>
            </a:endParaRPr>
          </a:p>
          <a:p>
            <a:pPr eaLnBrk="1" hangingPunct="1">
              <a:defRPr/>
            </a:pPr>
            <a:r>
              <a:rPr lang="fr-CA" sz="2000" b="0">
                <a:solidFill>
                  <a:schemeClr val="tx1"/>
                </a:solidFill>
                <a:effectLst/>
              </a:rPr>
              <a:t>Chaque école devra donc déterminer </a:t>
            </a:r>
            <a:r>
              <a:rPr lang="fr-CA" sz="2000" u="sng">
                <a:solidFill>
                  <a:schemeClr val="tx1"/>
                </a:solidFill>
                <a:effectLst/>
              </a:rPr>
              <a:t>trois journées pédagogiques </a:t>
            </a:r>
            <a:r>
              <a:rPr lang="fr-CA" sz="2000" b="0">
                <a:solidFill>
                  <a:schemeClr val="tx1"/>
                </a:solidFill>
                <a:effectLst/>
              </a:rPr>
              <a:t>où la personne enseignante pourra effectuer son travail au lieu qu’il aura lui-même choisi</a:t>
            </a:r>
            <a:endParaRPr lang="fr-CA" sz="2000" b="0">
              <a:solidFill>
                <a:schemeClr val="tx1"/>
              </a:solidFill>
              <a:effectLst/>
              <a:ea typeface="Verdana"/>
            </a:endParaRPr>
          </a:p>
          <a:p>
            <a:pPr marL="895350" eaLnBrk="1" hangingPunct="1">
              <a:defRPr/>
            </a:pPr>
            <a:r>
              <a:rPr lang="fr-CA" sz="2000" b="0">
                <a:solidFill>
                  <a:schemeClr val="tx1"/>
                </a:solidFill>
                <a:effectLst/>
              </a:rPr>
              <a:t>	parmi ces trois journées pédagogiques, deux auront le contenu déterminé par les personnes enseignantes pour un total de 4 (CPE)</a:t>
            </a:r>
            <a:endParaRPr lang="fr-CA" sz="2000" b="0">
              <a:solidFill>
                <a:schemeClr val="tx1"/>
              </a:solidFill>
              <a:effectLst/>
              <a:ea typeface="Verdana"/>
            </a:endParaRPr>
          </a:p>
          <a:p>
            <a:pPr eaLnBrk="1" hangingPunct="1">
              <a:defRPr/>
            </a:pPr>
            <a:endParaRPr lang="fr-CA" sz="2700" b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021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486E6B6-E86A-4656-99D7-343629F9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647974"/>
            <a:ext cx="8229600" cy="820581"/>
          </a:xfrm>
        </p:spPr>
        <p:txBody>
          <a:bodyPr vert="horz" lIns="91440" tIns="45720" rIns="91440" bIns="45720" anchor="b">
            <a:normAutofit fontScale="90000"/>
          </a:bodyPr>
          <a:lstStyle/>
          <a:p>
            <a:pPr eaLnBrk="1" hangingPunct="1">
              <a:defRPr/>
            </a:pPr>
            <a:r>
              <a:rPr lang="fr-CA"/>
              <a:t>4. Tâche </a:t>
            </a:r>
            <a:br>
              <a:rPr lang="fr-CA"/>
            </a:br>
            <a:endParaRPr lang="fr-CA" sz="2200" b="0">
              <a:solidFill>
                <a:schemeClr val="tx1"/>
              </a:solidFill>
              <a:effectLst/>
              <a:ea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14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7BE837-383D-8BBF-F4C4-AD11E1FE4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" y="1713163"/>
            <a:ext cx="9091851" cy="34055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09DDD9E-514B-9524-CFEE-4C110A205A23}"/>
              </a:ext>
            </a:extLst>
          </p:cNvPr>
          <p:cNvSpPr txBox="1"/>
          <p:nvPr/>
        </p:nvSpPr>
        <p:spPr>
          <a:xfrm>
            <a:off x="989814" y="5505254"/>
            <a:ext cx="4734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>
                <a:solidFill>
                  <a:srgbClr val="FF0000"/>
                </a:solidFill>
              </a:rPr>
              <a:t>Pour le secteur des adultes …</a:t>
            </a:r>
          </a:p>
        </p:txBody>
      </p:sp>
    </p:spTree>
    <p:extLst>
      <p:ext uri="{BB962C8B-B14F-4D97-AF65-F5344CB8AC3E}">
        <p14:creationId xmlns:p14="http://schemas.microsoft.com/office/powerpoint/2010/main" val="360759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571689" y="2007018"/>
            <a:ext cx="3560951" cy="4163962"/>
          </a:xfrm>
        </p:spPr>
        <p:txBody>
          <a:bodyPr vert="horz" wrap="square" lIns="182880" tIns="91440" rIns="91440" bIns="45720" numCol="1" anchor="ctr" anchorCtr="0" compatLnSpc="1">
            <a:prstTxWarp prst="textNoShape">
              <a:avLst/>
            </a:prstTxWarp>
          </a:bodyPr>
          <a:lstStyle/>
          <a:p>
            <a:pPr marL="514350" indent="-514350" algn="ctr">
              <a:buNone/>
            </a:pPr>
            <a:endParaRPr lang="fr-CA"/>
          </a:p>
          <a:p>
            <a:pPr marL="514350" indent="-514350" algn="ctr">
              <a:buNone/>
            </a:pPr>
            <a:endParaRPr lang="fr-CA" sz="3200"/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8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7F8C50-FEA5-D0CC-2A3A-78FE01498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81379"/>
            <a:ext cx="4568482" cy="63760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FBF409-F14D-0A6E-52A3-B9B68F79D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50992"/>
            <a:ext cx="4513226" cy="47293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D946A9-5103-1508-9C0D-130156B47EF0}"/>
              </a:ext>
            </a:extLst>
          </p:cNvPr>
          <p:cNvSpPr txBox="1"/>
          <p:nvPr/>
        </p:nvSpPr>
        <p:spPr>
          <a:xfrm>
            <a:off x="822035" y="1590673"/>
            <a:ext cx="2567709" cy="37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solidFill>
                  <a:schemeClr val="accent3">
                    <a:lumMod val="75000"/>
                  </a:schemeClr>
                </a:solidFill>
              </a:rPr>
              <a:t>Primaire seulement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B58A18-F6E1-6051-5871-89D263051CAD}"/>
              </a:ext>
            </a:extLst>
          </p:cNvPr>
          <p:cNvSpPr/>
          <p:nvPr/>
        </p:nvSpPr>
        <p:spPr>
          <a:xfrm rot="19809261">
            <a:off x="1841127" y="2828837"/>
            <a:ext cx="54617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7200" b="1" cap="none" spc="0">
                <a:ln/>
                <a:solidFill>
                  <a:schemeClr val="accent4"/>
                </a:solidFill>
                <a:effectLst/>
              </a:rPr>
              <a:t>À venir … </a:t>
            </a:r>
          </a:p>
        </p:txBody>
      </p:sp>
    </p:spTree>
    <p:extLst>
      <p:ext uri="{BB962C8B-B14F-4D97-AF65-F5344CB8AC3E}">
        <p14:creationId xmlns:p14="http://schemas.microsoft.com/office/powerpoint/2010/main" val="310090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379148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/>
              <a:t>5. 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542994" y="1500081"/>
            <a:ext cx="3560951" cy="4163962"/>
          </a:xfrm>
        </p:spPr>
        <p:txBody>
          <a:bodyPr vert="horz" wrap="square" lIns="182880" tIns="91440" rIns="91440" bIns="45720" numCol="1" anchor="ctr" anchorCtr="0" compatLnSpc="1">
            <a:prstTxWarp prst="textNoShape">
              <a:avLst/>
            </a:prstTxWarp>
          </a:bodyPr>
          <a:lstStyle/>
          <a:p>
            <a:pPr marL="514350" indent="-514350" algn="ctr">
              <a:buNone/>
            </a:pPr>
            <a:endParaRPr lang="fr-CA"/>
          </a:p>
          <a:p>
            <a:pPr marL="514350" indent="-514350" algn="ctr">
              <a:buNone/>
            </a:pPr>
            <a:endParaRPr lang="fr-CA" sz="3200"/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8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CAFC50-4897-650D-3ED2-4AC5B3B55F47}"/>
              </a:ext>
            </a:extLst>
          </p:cNvPr>
          <p:cNvSpPr txBox="1"/>
          <p:nvPr/>
        </p:nvSpPr>
        <p:spPr>
          <a:xfrm>
            <a:off x="542994" y="1098972"/>
            <a:ext cx="8463885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latin typeface="Verdana"/>
                <a:ea typeface="Verdana"/>
                <a:cs typeface="Arial"/>
              </a:rPr>
              <a:t>Nouveauté cette année : </a:t>
            </a:r>
          </a:p>
          <a:p>
            <a:endParaRPr lang="fr-FR" sz="2400" dirty="0">
              <a:ea typeface="Verdana"/>
            </a:endParaRPr>
          </a:p>
          <a:p>
            <a:r>
              <a:rPr lang="fr-FR" sz="2400" dirty="0">
                <a:latin typeface="Verdana"/>
                <a:ea typeface="Verdana"/>
                <a:cs typeface="Arial"/>
              </a:rPr>
              <a:t>Certaines personnes ont choisi </a:t>
            </a:r>
            <a:r>
              <a:rPr lang="fr-FR" sz="2400" b="1" dirty="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un</a:t>
            </a:r>
            <a:r>
              <a:rPr lang="fr-FR" sz="2400" dirty="0">
                <a:latin typeface="Verdana"/>
                <a:ea typeface="Verdana"/>
                <a:cs typeface="Arial"/>
              </a:rPr>
              <a:t> </a:t>
            </a:r>
            <a:r>
              <a:rPr lang="fr-FR" sz="2400" b="1" dirty="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contrat temps partiel incluant de la suppléance (annexe 15156)</a:t>
            </a:r>
            <a:r>
              <a:rPr lang="fr-FR" sz="2400" dirty="0">
                <a:latin typeface="Verdana"/>
                <a:ea typeface="Verdana"/>
                <a:cs typeface="Arial"/>
              </a:rPr>
              <a:t>.</a:t>
            </a:r>
          </a:p>
          <a:p>
            <a:endParaRPr lang="fr-FR" sz="2400" dirty="0">
              <a:latin typeface="Verdana"/>
              <a:ea typeface="Verdan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latin typeface="Verdana"/>
                <a:ea typeface="Verdana"/>
                <a:cs typeface="Arial"/>
              </a:rPr>
              <a:t>Il sera important que ces personnes comptabilisent adéquatement les périodes de suppléance qu'elles auront faites --&gt; Utilisation de Appliprof par exemple. 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latin typeface="Verdana"/>
              <a:ea typeface="Verdan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latin typeface="Verdana"/>
                <a:ea typeface="Verdana"/>
                <a:cs typeface="Arial"/>
              </a:rPr>
              <a:t>L'APL communiquera avec chacune de ces personnes pour valider le nombre de périodes à faire et discuter de la rémunération en cas de dépassement. </a:t>
            </a:r>
            <a:endParaRPr lang="fr-FR" sz="2400" dirty="0">
              <a:ea typeface="Verdana"/>
            </a:endParaRPr>
          </a:p>
          <a:p>
            <a:pPr marL="285750" indent="-285750">
              <a:buFont typeface="Arial"/>
              <a:buChar char="•"/>
            </a:pPr>
            <a:endParaRPr lang="fr-FR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31806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13628" y="321755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7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 descr="Une image contenant texte, capture d’écran, document, Police&#10;&#10;Description générée automatiquement">
            <a:extLst>
              <a:ext uri="{FF2B5EF4-FFF2-40B4-BE49-F238E27FC236}">
                <a16:creationId xmlns:a16="http://schemas.microsoft.com/office/drawing/2014/main" id="{A3C89E7A-E502-ACD4-50DE-6A8DA893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906" y="0"/>
            <a:ext cx="396679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98AE64-E806-40BA-B8D1-C439CA379DDF}"/>
              </a:ext>
            </a:extLst>
          </p:cNvPr>
          <p:cNvSpPr txBox="1"/>
          <p:nvPr/>
        </p:nvSpPr>
        <p:spPr>
          <a:xfrm>
            <a:off x="633845" y="1226126"/>
            <a:ext cx="3927763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latin typeface="Verdana"/>
                <a:ea typeface="Verdana"/>
                <a:cs typeface="Arial"/>
                <a:hlinkClick r:id="rId5"/>
              </a:rPr>
              <a:t>Mécanisme de résolution des difficultés liées à la tâche</a:t>
            </a:r>
          </a:p>
          <a:p>
            <a:endParaRPr lang="fr-FR" sz="2400">
              <a:ea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fr-FR" sz="2400">
                <a:latin typeface="Verdana"/>
                <a:ea typeface="Verdana"/>
                <a:cs typeface="Arial"/>
              </a:rPr>
              <a:t>Processus de consultation liée à la confection de la tâche</a:t>
            </a:r>
          </a:p>
          <a:p>
            <a:pPr marL="342900" indent="-342900">
              <a:buFont typeface="Arial"/>
              <a:buChar char="•"/>
            </a:pPr>
            <a:r>
              <a:rPr lang="fr-FR" sz="2400">
                <a:latin typeface="Verdana"/>
                <a:ea typeface="Verdana"/>
                <a:cs typeface="Arial"/>
              </a:rPr>
              <a:t>Difficulté liée à la confection de la tâche</a:t>
            </a:r>
          </a:p>
          <a:p>
            <a:pPr marL="342900" indent="-342900">
              <a:buFont typeface="Arial"/>
              <a:buChar char="•"/>
            </a:pPr>
            <a:r>
              <a:rPr lang="fr-FR" sz="2400">
                <a:latin typeface="Verdana"/>
                <a:ea typeface="Verdana"/>
                <a:cs typeface="Arial"/>
              </a:rPr>
              <a:t>Calcul du temps</a:t>
            </a:r>
          </a:p>
          <a:p>
            <a:pPr marL="342900" indent="-342900">
              <a:buFont typeface="Arial"/>
              <a:buChar char="•"/>
            </a:pPr>
            <a:r>
              <a:rPr lang="fr-FR" sz="2400">
                <a:latin typeface="Verdana"/>
                <a:ea typeface="Verdana"/>
                <a:cs typeface="Arial"/>
              </a:rPr>
              <a:t>Rémunération du temps supplémentaire</a:t>
            </a:r>
            <a:endParaRPr lang="fr-FR" sz="240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500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481296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07C82EA-E589-AF7C-946B-988ADE04EBA4}"/>
              </a:ext>
            </a:extLst>
          </p:cNvPr>
          <p:cNvSpPr txBox="1"/>
          <p:nvPr/>
        </p:nvSpPr>
        <p:spPr>
          <a:xfrm>
            <a:off x="539552" y="1279783"/>
            <a:ext cx="4147264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Communiqués # 05</a:t>
            </a:r>
            <a:endParaRPr lang="fr-CA" sz="2400">
              <a:solidFill>
                <a:srgbClr val="C00000"/>
              </a:solidFill>
            </a:endParaRPr>
          </a:p>
          <a:p>
            <a:endParaRPr lang="fr-CA" sz="2000">
              <a:solidFill>
                <a:srgbClr val="C00000"/>
              </a:solidFill>
            </a:endParaRPr>
          </a:p>
          <a:p>
            <a:r>
              <a:rPr lang="fr-CA" sz="2000">
                <a:latin typeface="Verdana"/>
                <a:ea typeface="Verdana"/>
                <a:cs typeface="Arial"/>
              </a:rPr>
              <a:t>En production … </a:t>
            </a:r>
            <a:endParaRPr lang="fr-CA"/>
          </a:p>
          <a:p>
            <a:endParaRPr lang="fr-CA" sz="2000">
              <a:ea typeface="Verdana"/>
            </a:endParaRPr>
          </a:p>
          <a:p>
            <a:r>
              <a:rPr lang="fr-CA" sz="2000">
                <a:latin typeface="Verdana"/>
                <a:ea typeface="Verdana"/>
                <a:cs typeface="Arial"/>
              </a:rPr>
              <a:t>Beaucoup de changements impliquant </a:t>
            </a:r>
            <a:r>
              <a:rPr lang="fr-CA" sz="2000" b="1">
                <a:latin typeface="Verdana"/>
                <a:ea typeface="Verdana"/>
                <a:cs typeface="Arial"/>
              </a:rPr>
              <a:t>la rémunération</a:t>
            </a:r>
            <a:r>
              <a:rPr lang="fr-CA" sz="2000">
                <a:latin typeface="Verdana"/>
                <a:ea typeface="Verdana"/>
                <a:cs typeface="Arial"/>
              </a:rPr>
              <a:t>.  Ces changements pourraient avoir un effet sur les demandes de rémunération du temps supplémentaire. </a:t>
            </a:r>
            <a:endParaRPr lang="fr-CA" sz="2000">
              <a:ea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>
              <a:ea typeface="Verdana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E87590-D636-D8AB-9402-0BB96057B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36" y="0"/>
            <a:ext cx="4147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4C619B-6801-7CCF-27BB-0920DC69FD0C}"/>
              </a:ext>
            </a:extLst>
          </p:cNvPr>
          <p:cNvSpPr txBox="1"/>
          <p:nvPr/>
        </p:nvSpPr>
        <p:spPr>
          <a:xfrm>
            <a:off x="465763" y="985185"/>
            <a:ext cx="7994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0" i="0" u="none" strike="noStrike" kern="12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fr-CA" sz="2400" b="0" i="0" u="none" strike="noStrike">
              <a:effectLst/>
              <a:latin typeface="+mn-lt"/>
            </a:endParaRPr>
          </a:p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2800" b="0" i="0" u="none" strike="noStrike" kern="12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Présenter l’application « </a:t>
            </a:r>
            <a:r>
              <a:rPr lang="fr-CA" sz="2800" b="0" i="0" u="sng" strike="noStrike" kern="1200">
                <a:solidFill>
                  <a:schemeClr val="accent3"/>
                </a:solidFill>
                <a:effectLst/>
                <a:latin typeface="+mn-lt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Appliprof</a:t>
            </a:r>
            <a:r>
              <a:rPr lang="fr-CA" sz="2800" b="0" i="0" u="none" strike="noStrike" kern="12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» de la FSE aux collègues qui souhaitent calculer leur temps.</a:t>
            </a:r>
            <a:endParaRPr lang="fr-CA" sz="2800" b="0" i="0" u="none" strike="noStrike">
              <a:effectLst/>
              <a:latin typeface="+mn-lt"/>
            </a:endParaRPr>
          </a:p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2400" b="0" i="0" u="none" strike="noStrike" kern="12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fr-CA" sz="2400" b="0" i="0" u="none" strike="noStrike">
              <a:effectLst/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72128B-02DA-A443-D078-868EDE081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284" y="2784557"/>
            <a:ext cx="6669716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5746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>
                <a:solidFill>
                  <a:schemeClr val="accent1">
                    <a:tint val="88000"/>
                    <a:satMod val="150000"/>
                  </a:schemeClr>
                </a:solidFill>
              </a:rPr>
              <a:t>Ordre du jour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497887" cy="5040313"/>
          </a:xfrm>
        </p:spPr>
        <p:txBody>
          <a:bodyPr>
            <a:normAutofit lnSpcReduction="10000"/>
          </a:bodyPr>
          <a:lstStyle/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/>
              <a:t>Adoption de </a:t>
            </a:r>
            <a:r>
              <a:rPr lang="en-CA" dirty="0" err="1"/>
              <a:t>l’ordre</a:t>
            </a:r>
            <a:r>
              <a:rPr lang="en-CA" dirty="0"/>
              <a:t> du jour</a:t>
            </a:r>
            <a:endParaRPr lang="fr-FR" dirty="0"/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/>
              <a:t>Ratification du </a:t>
            </a:r>
            <a:r>
              <a:rPr lang="en-CA" dirty="0" err="1"/>
              <a:t>procès</a:t>
            </a:r>
            <a:r>
              <a:rPr lang="en-CA" dirty="0"/>
              <a:t> verbal de la </a:t>
            </a:r>
            <a:r>
              <a:rPr lang="en-CA" dirty="0" err="1"/>
              <a:t>réunion</a:t>
            </a:r>
            <a:r>
              <a:rPr lang="en-CA" dirty="0"/>
              <a:t> du 5 </a:t>
            </a:r>
            <a:r>
              <a:rPr lang="en-CA" dirty="0" err="1"/>
              <a:t>juin</a:t>
            </a:r>
            <a:r>
              <a:rPr lang="en-CA" dirty="0"/>
              <a:t> 2024;</a:t>
            </a:r>
            <a:endParaRPr lang="en-CA" dirty="0">
              <a:ea typeface="Verdana"/>
              <a:cs typeface="Verdana"/>
            </a:endParaRP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 err="1"/>
              <a:t>Présentation</a:t>
            </a:r>
            <a:r>
              <a:rPr lang="en-CA" dirty="0"/>
              <a:t> des nouveaux </a:t>
            </a:r>
            <a:r>
              <a:rPr lang="en-CA" dirty="0" err="1"/>
              <a:t>membres</a:t>
            </a:r>
            <a:r>
              <a:rPr lang="en-CA" dirty="0"/>
              <a:t>;</a:t>
            </a:r>
            <a:endParaRPr lang="en-CA" dirty="0">
              <a:ea typeface="Verdana"/>
              <a:cs typeface="Verdana"/>
            </a:endParaRP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 err="1"/>
              <a:t>Tâches</a:t>
            </a:r>
            <a:r>
              <a:rPr lang="en-CA" dirty="0"/>
              <a:t>;</a:t>
            </a:r>
            <a:endParaRPr lang="en-CA" i="1" dirty="0">
              <a:ea typeface="Verdana"/>
              <a:cs typeface="Verdana"/>
            </a:endParaRPr>
          </a:p>
          <a:p>
            <a:pPr marL="623570" indent="-514350">
              <a:spcAft>
                <a:spcPts val="0"/>
              </a:spcAft>
              <a:buClr>
                <a:schemeClr val="accent3"/>
              </a:buClr>
              <a:buAutoNum type="arabicPeriod"/>
              <a:defRPr/>
            </a:pPr>
            <a:r>
              <a:rPr lang="en-CA" dirty="0" err="1">
                <a:ea typeface="Verdana"/>
                <a:cs typeface="Verdana"/>
              </a:rPr>
              <a:t>Négo</a:t>
            </a:r>
            <a:r>
              <a:rPr lang="en-CA" dirty="0">
                <a:ea typeface="Verdana"/>
                <a:cs typeface="Verdana"/>
              </a:rPr>
              <a:t> 2023;</a:t>
            </a:r>
          </a:p>
          <a:p>
            <a:pPr marL="623570" indent="-514350">
              <a:spcAft>
                <a:spcPts val="0"/>
              </a:spcAft>
              <a:buClr>
                <a:schemeClr val="accent3"/>
              </a:buClr>
              <a:buAutoNum type="arabicPeriod"/>
              <a:defRPr/>
            </a:pPr>
            <a:r>
              <a:rPr lang="en-CA" dirty="0">
                <a:ea typeface="Verdana"/>
                <a:cs typeface="Verdana"/>
              </a:rPr>
              <a:t>Nouvelles dispositions convention collective 2023-2028;</a:t>
            </a:r>
            <a:endParaRPr lang="en-CA" dirty="0"/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 err="1"/>
              <a:t>Informations</a:t>
            </a:r>
            <a:r>
              <a:rPr lang="en-CA" dirty="0"/>
              <a:t>;</a:t>
            </a:r>
            <a:endParaRPr lang="en-CA" dirty="0">
              <a:ea typeface="Verdana"/>
              <a:cs typeface="Verdana"/>
            </a:endParaRP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/>
              <a:t>Nouvelles de </a:t>
            </a:r>
            <a:r>
              <a:rPr lang="en-CA" dirty="0" err="1"/>
              <a:t>mon</a:t>
            </a:r>
            <a:r>
              <a:rPr lang="en-CA" dirty="0"/>
              <a:t> milieu;</a:t>
            </a:r>
            <a:endParaRPr lang="en-CA" dirty="0">
              <a:ea typeface="Verdana"/>
              <a:cs typeface="Verdana"/>
            </a:endParaRP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CA" dirty="0"/>
              <a:t>Questions </a:t>
            </a:r>
            <a:r>
              <a:rPr lang="en-CA" dirty="0" err="1"/>
              <a:t>diverses</a:t>
            </a:r>
            <a:r>
              <a:rPr lang="en-CA" dirty="0"/>
              <a:t>...   </a:t>
            </a:r>
            <a:endParaRPr lang="en-CA" sz="2600" dirty="0">
              <a:ea typeface="Verdana"/>
              <a:cs typeface="Verdan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2B510-7B94-47EB-B96C-E14DA05186CC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2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5763" y="189309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B306D8-D07D-2985-A011-E4D152947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53415"/>
              </p:ext>
            </p:extLst>
          </p:nvPr>
        </p:nvGraphicFramePr>
        <p:xfrm>
          <a:off x="492125" y="960120"/>
          <a:ext cx="7882900" cy="5669280"/>
        </p:xfrm>
        <a:graphic>
          <a:graphicData uri="http://schemas.openxmlformats.org/drawingml/2006/table">
            <a:tbl>
              <a:tblPr/>
              <a:tblGrid>
                <a:gridCol w="7882900">
                  <a:extLst>
                    <a:ext uri="{9D8B030D-6E8A-4147-A177-3AD203B41FA5}">
                      <a16:colId xmlns:a16="http://schemas.microsoft.com/office/drawing/2014/main" val="3334123668"/>
                    </a:ext>
                  </a:extLst>
                </a:gridCol>
              </a:tblGrid>
              <a:tr h="199632">
                <a:tc>
                  <a:txBody>
                    <a:bodyPr/>
                    <a:lstStyle/>
                    <a:p>
                      <a:pPr algn="just"/>
                      <a:r>
                        <a:rPr lang="fr-CA" sz="2800"/>
                        <a:t>Décision arbitrale au préscolaire : </a:t>
                      </a:r>
                    </a:p>
                    <a:p>
                      <a:pPr algn="just"/>
                      <a:endParaRPr lang="fr-CA" sz="2800"/>
                    </a:p>
                    <a:p>
                      <a:pPr algn="just"/>
                      <a:r>
                        <a:rPr lang="fr-CA" sz="2800"/>
                        <a:t>L’APL a contesté le non-paiement du temps supplémentaire effectué par les personnes enseignantes au préscolaire à l’occasion de la récréation de l’après-midi vs dodo</a:t>
                      </a:r>
                    </a:p>
                    <a:p>
                      <a:pPr algn="just"/>
                      <a:endParaRPr lang="fr-CA" sz="2800"/>
                    </a:p>
                    <a:p>
                      <a:pPr algn="just"/>
                      <a:r>
                        <a:rPr lang="fr-CA" sz="2800"/>
                        <a:t>L’arbitre a rejeté notre grief</a:t>
                      </a:r>
                    </a:p>
                    <a:p>
                      <a:pPr algn="just"/>
                      <a:endParaRPr lang="fr-CA" sz="2800"/>
                    </a:p>
                    <a:p>
                      <a:pPr algn="just"/>
                      <a:r>
                        <a:rPr lang="fr-CA" sz="2800"/>
                        <a:t>L’arbitre a précisé que tout temps, pas déjà à la tâche, doit être assigné par la direction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fr-CA"/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32111"/>
                  </a:ext>
                </a:extLst>
              </a:tr>
              <a:tr h="199632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fr-CA"/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284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59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19725" y="-192107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B306D8-D07D-2985-A011-E4D152947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053039"/>
              </p:ext>
            </p:extLst>
          </p:nvPr>
        </p:nvGraphicFramePr>
        <p:xfrm>
          <a:off x="465763" y="686743"/>
          <a:ext cx="7963718" cy="5699760"/>
        </p:xfrm>
        <a:graphic>
          <a:graphicData uri="http://schemas.openxmlformats.org/drawingml/2006/table">
            <a:tbl>
              <a:tblPr/>
              <a:tblGrid>
                <a:gridCol w="7963718">
                  <a:extLst>
                    <a:ext uri="{9D8B030D-6E8A-4147-A177-3AD203B41FA5}">
                      <a16:colId xmlns:a16="http://schemas.microsoft.com/office/drawing/2014/main" val="3334123668"/>
                    </a:ext>
                  </a:extLst>
                </a:gridCol>
              </a:tblGrid>
              <a:tr h="5037956">
                <a:tc>
                  <a:txBody>
                    <a:bodyPr/>
                    <a:lstStyle/>
                    <a:p>
                      <a:pPr algn="just"/>
                      <a:r>
                        <a:rPr lang="fr-CA" sz="2000"/>
                        <a:t>Ainsi, L’APL a avisé le CSS et proposera une rencontre avec les enseignantes du préscolaire afin de :</a:t>
                      </a:r>
                    </a:p>
                    <a:p>
                      <a:pPr algn="just"/>
                      <a:endParaRPr lang="fr-CA" sz="2000"/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r-CA" sz="2000"/>
                        <a:t>Demander de retirer la période de récréation entre la p4 et la p5 considérant qu’elle n’est pas requise à l’éducation préscolaire;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fr-CA" sz="2000"/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r-CA" sz="2000"/>
                        <a:t>Si la période de récréation est à l’horaire à l’éducation préscolaire :</a:t>
                      </a:r>
                    </a:p>
                    <a:p>
                      <a:pPr marL="800100" lvl="1" indent="-342900" algn="just">
                        <a:buFont typeface="+mj-lt"/>
                        <a:buAutoNum type="alphaUcPeriod"/>
                      </a:pPr>
                      <a:r>
                        <a:rPr lang="fr-CA" sz="2000"/>
                        <a:t>D’aviser les parents à l’occasion de la première rencontre, lors des pédagogiques, que l’enseignante devra réveiller l’enfant pour aller à la récréation à moins que la direction assigne une personne en présence;  </a:t>
                      </a:r>
                    </a:p>
                    <a:p>
                      <a:pPr marL="800100" lvl="1" indent="-342900" algn="just">
                        <a:buFont typeface="+mj-lt"/>
                        <a:buAutoNum type="alphaUcPeriod"/>
                      </a:pPr>
                      <a:r>
                        <a:rPr lang="fr-CA" sz="2000"/>
                        <a:t>La personne ainsi assignée sera rémunérée en fonction de la convention.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fr-CA"/>
                    </a:p>
                    <a:p>
                      <a:pPr marL="342900" indent="-342900" algn="just">
                        <a:buAutoNum type="arabicPeriod"/>
                      </a:pPr>
                      <a:endParaRPr lang="fr-CA"/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32111"/>
                  </a:ext>
                </a:extLst>
              </a:tr>
              <a:tr h="242468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fr-CA"/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284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335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5763" y="189309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B306D8-D07D-2985-A011-E4D152947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56635"/>
              </p:ext>
            </p:extLst>
          </p:nvPr>
        </p:nvGraphicFramePr>
        <p:xfrm>
          <a:off x="492125" y="1712839"/>
          <a:ext cx="7963718" cy="3931920"/>
        </p:xfrm>
        <a:graphic>
          <a:graphicData uri="http://schemas.openxmlformats.org/drawingml/2006/table">
            <a:tbl>
              <a:tblPr/>
              <a:tblGrid>
                <a:gridCol w="7963718">
                  <a:extLst>
                    <a:ext uri="{9D8B030D-6E8A-4147-A177-3AD203B41FA5}">
                      <a16:colId xmlns:a16="http://schemas.microsoft.com/office/drawing/2014/main" val="3334123668"/>
                    </a:ext>
                  </a:extLst>
                </a:gridCol>
              </a:tblGrid>
              <a:tr h="199632">
                <a:tc>
                  <a:txBody>
                    <a:bodyPr/>
                    <a:lstStyle/>
                    <a:p>
                      <a:pPr algn="just"/>
                      <a:r>
                        <a:rPr lang="fr-CA" sz="2400" dirty="0"/>
                        <a:t>Toutes les personnes enseignantes du préscolaire, particulièrement celle ayant une récréation en pm à l’horaire, sont invitées à une rencontre virtuelle le lundi 26 août à 16h.</a:t>
                      </a:r>
                    </a:p>
                    <a:p>
                      <a:pPr algn="just"/>
                      <a:endParaRPr lang="fr-CA" sz="2400" dirty="0"/>
                    </a:p>
                    <a:p>
                      <a:pPr algn="just"/>
                      <a:r>
                        <a:rPr lang="fr-CA" sz="2400" dirty="0"/>
                        <a:t>Un courriel a été acheminé aux personnes enseignantes du préscolaire pour lesquelles nous avions une adresse.</a:t>
                      </a:r>
                    </a:p>
                    <a:p>
                      <a:pPr algn="just"/>
                      <a:endParaRPr lang="fr-CA" sz="2400" dirty="0"/>
                    </a:p>
                    <a:p>
                      <a:pPr algn="just"/>
                      <a:r>
                        <a:rPr lang="fr-CA" sz="2400" dirty="0"/>
                        <a:t>Il est possible de se partager l’invitation au besoin.</a:t>
                      </a: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32111"/>
                  </a:ext>
                </a:extLst>
              </a:tr>
              <a:tr h="199632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fr-CA" dirty="0"/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284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782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 rot="16200000">
            <a:off x="-3153376" y="1256107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Une image contenant texte, capture d’écran, Police, Impression&#10;&#10;Description générée automatiquement">
            <a:extLst>
              <a:ext uri="{FF2B5EF4-FFF2-40B4-BE49-F238E27FC236}">
                <a16:creationId xmlns:a16="http://schemas.microsoft.com/office/drawing/2014/main" id="{E3458740-09EE-121A-3A90-43D473AEE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718" y="0"/>
            <a:ext cx="4152238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0ABAB9-BAF2-0C91-E0E4-1B30C493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381" y="0"/>
            <a:ext cx="413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4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 algn="ctr">
              <a:buNone/>
            </a:pPr>
            <a:r>
              <a:rPr lang="fr-CA" sz="3500" b="1"/>
              <a:t>Le respect de notre contrat de travail est toujours de mise!</a:t>
            </a:r>
          </a:p>
          <a:p>
            <a:pPr marL="514350" indent="-514350" algn="ctr">
              <a:buNone/>
            </a:pPr>
            <a:endParaRPr lang="fr-CA"/>
          </a:p>
          <a:p>
            <a:pPr marL="514350" indent="-514350" algn="ctr">
              <a:buNone/>
            </a:pPr>
            <a:r>
              <a:rPr lang="fr-CA" b="1"/>
              <a:t>32 heures/semaine (TE + ATP) </a:t>
            </a:r>
            <a:r>
              <a:rPr lang="fr-CA" b="1">
                <a:sym typeface="Wingdings" panose="05000000000000000000" pitchFamily="2" charset="2"/>
              </a:rPr>
              <a:t> </a:t>
            </a:r>
            <a:r>
              <a:rPr lang="fr-CA" b="1" i="1">
                <a:sym typeface="Wingdings" panose="05000000000000000000" pitchFamily="2" charset="2"/>
              </a:rPr>
              <a:t>Dont </a:t>
            </a:r>
            <a:r>
              <a:rPr lang="fr-CA" sz="4000" b="1" i="1">
                <a:solidFill>
                  <a:srgbClr val="C00000"/>
                </a:solidFill>
                <a:highlight>
                  <a:srgbClr val="00FF00"/>
                </a:highlight>
                <a:sym typeface="Wingdings" panose="05000000000000000000" pitchFamily="2" charset="2"/>
              </a:rPr>
              <a:t>3 </a:t>
            </a:r>
            <a:r>
              <a:rPr lang="fr-CA" b="1" i="1">
                <a:sym typeface="Wingdings" panose="05000000000000000000" pitchFamily="2" charset="2"/>
              </a:rPr>
              <a:t>heures à faire au lieu et au moment de mon choix  </a:t>
            </a:r>
            <a:r>
              <a:rPr lang="fr-CA" b="1"/>
              <a:t>=</a:t>
            </a:r>
            <a:endParaRPr lang="fr-CA" b="1">
              <a:ea typeface="Verdana"/>
            </a:endParaRPr>
          </a:p>
          <a:p>
            <a:pPr marL="514350" indent="-514350" algn="ctr">
              <a:buNone/>
            </a:pPr>
            <a:r>
              <a:rPr lang="fr-CA" sz="4000" b="1">
                <a:solidFill>
                  <a:srgbClr val="C00000"/>
                </a:solidFill>
              </a:rPr>
              <a:t>1280 heures annuellement</a:t>
            </a:r>
            <a:endParaRPr lang="fr-CA" sz="4000" b="1">
              <a:solidFill>
                <a:srgbClr val="C00000"/>
              </a:solidFill>
              <a:ea typeface="Verdana"/>
            </a:endParaRPr>
          </a:p>
          <a:p>
            <a:pPr marL="514350" indent="-514350" algn="ctr">
              <a:buNone/>
            </a:pPr>
            <a:endParaRPr lang="fr-CA" sz="3200"/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6090443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None/>
            </a:pPr>
            <a:r>
              <a:rPr lang="fr-CA" sz="3200"/>
              <a:t>	</a:t>
            </a:r>
            <a:endParaRPr lang="fr-CA" sz="3200">
              <a:ea typeface="Verdana"/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B306D8-D07D-2985-A011-E4D152947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603568"/>
              </p:ext>
            </p:extLst>
          </p:nvPr>
        </p:nvGraphicFramePr>
        <p:xfrm>
          <a:off x="539552" y="1620116"/>
          <a:ext cx="7882900" cy="1981200"/>
        </p:xfrm>
        <a:graphic>
          <a:graphicData uri="http://schemas.openxmlformats.org/drawingml/2006/table">
            <a:tbl>
              <a:tblPr/>
              <a:tblGrid>
                <a:gridCol w="7882900">
                  <a:extLst>
                    <a:ext uri="{9D8B030D-6E8A-4147-A177-3AD203B41FA5}">
                      <a16:colId xmlns:a16="http://schemas.microsoft.com/office/drawing/2014/main" val="3334123668"/>
                    </a:ext>
                  </a:extLst>
                </a:gridCol>
              </a:tblGrid>
              <a:tr h="199632">
                <a:tc>
                  <a:txBody>
                    <a:bodyPr/>
                    <a:lstStyle/>
                    <a:p>
                      <a:pPr algn="just"/>
                      <a:r>
                        <a:rPr lang="fr-CA" sz="2800"/>
                        <a:t>Nous serons disponibles avant le Bureau des délégués de septembre à compter de 18 heures pour répondre à vos questions, s’il y a lieu.</a:t>
                      </a: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8216410"/>
                  </a:ext>
                </a:extLst>
              </a:tr>
              <a:tr h="199632">
                <a:tc>
                  <a:txBody>
                    <a:bodyPr/>
                    <a:lstStyle/>
                    <a:p>
                      <a:pPr algn="just"/>
                      <a:endParaRPr lang="fr-CA"/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5232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43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468313" y="549275"/>
            <a:ext cx="8280400" cy="2087563"/>
          </a:xfrm>
        </p:spPr>
        <p:txBody>
          <a:bodyPr>
            <a:noAutofit/>
          </a:bodyPr>
          <a:lstStyle/>
          <a:p>
            <a:pPr marL="901700" indent="-815975" algn="l" eaLnBrk="1" fontAlgn="auto" hangingPunct="1">
              <a:spcAft>
                <a:spcPts val="0"/>
              </a:spcAft>
              <a:defRPr/>
            </a:pPr>
            <a:r>
              <a:rPr lang="fr-FR" sz="4400"/>
              <a:t>5. Négo 2023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224472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fr-CA" sz="4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BFB3-8F38-42F8-9A8B-4130062D8C71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26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7" y="6040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468313" y="549276"/>
            <a:ext cx="8280400" cy="908050"/>
          </a:xfrm>
        </p:spPr>
        <p:txBody>
          <a:bodyPr>
            <a:noAutofit/>
          </a:bodyPr>
          <a:lstStyle/>
          <a:p>
            <a:pPr marL="901700" indent="-815975" algn="l" eaLnBrk="1" fontAlgn="auto" hangingPunct="1">
              <a:spcAft>
                <a:spcPts val="0"/>
              </a:spcAft>
              <a:defRPr/>
            </a:pPr>
            <a:r>
              <a:rPr lang="fr-FR" sz="4400"/>
              <a:t>5. Négo 2023</a:t>
            </a:r>
            <a:endParaRPr lang="fr-FR" sz="4400" i="1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C3C3CF-3567-ED72-5CC8-240089729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" y="1746094"/>
            <a:ext cx="8998476" cy="473090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BFB3-8F38-42F8-9A8B-4130062D8C71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27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411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Bilan de la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67F016-4303-4DA8-9EA0-D959BC4833D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15433" y="1469728"/>
            <a:ext cx="8156773" cy="418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0" lvl="2" indent="-514350">
              <a:spcAft>
                <a:spcPts val="1200"/>
              </a:spcAft>
              <a:buClrTx/>
              <a:buFont typeface="+mj-lt"/>
              <a:buAutoNum type="arabicPeriod"/>
            </a:pPr>
            <a:r>
              <a:rPr lang="fr-CA" sz="2800" b="1"/>
              <a:t>Consultation sectorielle </a:t>
            </a:r>
            <a:br>
              <a:rPr lang="fr-CA" sz="2800" b="1"/>
            </a:br>
            <a:r>
              <a:rPr lang="fr-CA" sz="2800"/>
              <a:t>(enseignants seulement)</a:t>
            </a:r>
            <a:endParaRPr lang="fr-CA" sz="2800" b="1"/>
          </a:p>
          <a:p>
            <a:pPr marL="514350" lvl="2" indent="-514350">
              <a:buClrTx/>
              <a:buFont typeface="+mj-lt"/>
              <a:buAutoNum type="arabicPeriod"/>
            </a:pPr>
            <a:endParaRPr lang="fr-CA" sz="2800" b="1"/>
          </a:p>
          <a:p>
            <a:pPr marL="539750" lvl="2" indent="-539750">
              <a:buClrTx/>
              <a:buNone/>
            </a:pPr>
            <a:r>
              <a:rPr lang="fr-CA" sz="2800" b="1"/>
              <a:t>2. Consultation intersectorielle  </a:t>
            </a:r>
            <a:r>
              <a:rPr lang="fr-CA" sz="2800"/>
              <a:t>(scolaire, collégial, santé, </a:t>
            </a:r>
            <a:br>
              <a:rPr lang="fr-CA" sz="2800"/>
            </a:br>
            <a:r>
              <a:rPr lang="fr-CA" sz="2800"/>
              <a:t>fonction publique)</a:t>
            </a:r>
          </a:p>
          <a:p>
            <a:pPr marL="603250" lvl="2" indent="0">
              <a:buClr>
                <a:schemeClr val="accent5">
                  <a:lumMod val="75000"/>
                </a:schemeClr>
              </a:buClr>
              <a:buNone/>
            </a:pPr>
            <a:endParaRPr lang="fr-CA" sz="2800" b="1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3F9DC7-DA5D-42CF-8B72-33ECFE0C208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73" y="1466851"/>
            <a:ext cx="1240566" cy="12405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75C6E0-65C1-F13B-F5D6-2E68910107D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88971" y="5731335"/>
            <a:ext cx="1737511" cy="908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FD76F2-FE07-22C4-0433-80F5A997C94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53216" y="3828895"/>
            <a:ext cx="914479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7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30409" y="1377612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75C6E0-65C1-F13B-F5D6-2E68910107D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39752" y="5996396"/>
            <a:ext cx="1737511" cy="9083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B79DDBD-A5E0-1B8D-FCB6-D39B3A2788F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57200" y="352097"/>
            <a:ext cx="8229600" cy="84807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172A7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FR"/>
              <a:t>4. Bilan de la négo 2023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1A98259-B4EA-79DE-6EFA-789361A3DE2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480060" y="1432560"/>
            <a:ext cx="8183880" cy="504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Ø"/>
            </a:pPr>
            <a:r>
              <a:rPr lang="fr-CA" sz="2400"/>
              <a:t>L’entente nationale a été  signée en juin dernier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2000"/>
          </a:p>
          <a:p>
            <a:pPr>
              <a:buFont typeface="Wingdings" panose="05000000000000000000" pitchFamily="2" charset="2"/>
              <a:buChar char="Ø"/>
            </a:pPr>
            <a:r>
              <a:rPr lang="fr-CA" sz="2400"/>
              <a:t>Nous voulons profiter de la longue période nous séparant de la prochaine ronde de négociation pour faire un bilan approfondi.</a:t>
            </a:r>
          </a:p>
          <a:p>
            <a:pPr marL="0" indent="0">
              <a:buFont typeface="Wingdings 2" pitchFamily="18" charset="2"/>
              <a:buNone/>
            </a:pPr>
            <a:endParaRPr lang="fr-CA" sz="2400"/>
          </a:p>
          <a:p>
            <a:pPr>
              <a:buFont typeface="Wingdings" panose="05000000000000000000" pitchFamily="2" charset="2"/>
              <a:buChar char="Ø"/>
            </a:pPr>
            <a:r>
              <a:rPr lang="fr-CA" sz="2400"/>
              <a:t>Avant d’arriver au bilan final, plusieurs étapes seront franchies notamment </a:t>
            </a:r>
            <a:r>
              <a:rPr lang="fr-CA" sz="2400" b="1"/>
              <a:t>une nécessaire consultation des membres de L’APL.</a:t>
            </a:r>
          </a:p>
        </p:txBody>
      </p:sp>
    </p:spTree>
    <p:extLst>
      <p:ext uri="{BB962C8B-B14F-4D97-AF65-F5344CB8AC3E}">
        <p14:creationId xmlns:p14="http://schemas.microsoft.com/office/powerpoint/2010/main" val="299782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539750" y="476250"/>
            <a:ext cx="7772400" cy="2952750"/>
          </a:xfrm>
        </p:spPr>
        <p:txBody>
          <a:bodyPr/>
          <a:lstStyle/>
          <a:p>
            <a:pPr marL="901700" indent="-815975" algn="ctr" eaLnBrk="1" fontAlgn="auto" hangingPunct="1">
              <a:spcAft>
                <a:spcPts val="0"/>
              </a:spcAft>
              <a:defRPr/>
            </a:pPr>
            <a:r>
              <a:rPr lang="fr-FR" sz="5200"/>
              <a:t>3. Présentation</a:t>
            </a:r>
            <a:r>
              <a:rPr lang="fr-FR" sz="4800"/>
              <a:t> des nouveaux membres</a:t>
            </a:r>
            <a:endParaRPr lang="fr-FR" sz="520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716338"/>
            <a:ext cx="7772400" cy="2665412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 sz="41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0CFC3-774E-48C2-BAAA-07C4C69F532B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3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30409" y="1377612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3F9DC7-DA5D-42CF-8B72-33ECFE0C208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84" y="3717551"/>
            <a:ext cx="1062970" cy="10629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75C6E0-65C1-F13B-F5D6-2E68910107D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39752" y="5996396"/>
            <a:ext cx="1737511" cy="9083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B79DDBD-A5E0-1B8D-FCB6-D39B3A2788F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57200" y="352097"/>
            <a:ext cx="8229600" cy="84807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172A7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FR"/>
              <a:t>4. Bilan de la négo 2023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77DF4E-4FE4-1CE7-D6C2-8F150E4F170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941356" y="4655792"/>
            <a:ext cx="914400" cy="142875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6778049-188F-7612-26B2-FE9832F9174F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335598" y="1470382"/>
            <a:ext cx="8183880" cy="467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Ø"/>
            </a:pPr>
            <a:r>
              <a:rPr lang="fr-CA" sz="2400"/>
              <a:t>Nous voulons profiter du </a:t>
            </a:r>
            <a:r>
              <a:rPr lang="fr-CA" sz="2400" err="1"/>
              <a:t>momentum</a:t>
            </a:r>
            <a:r>
              <a:rPr lang="fr-CA" sz="2400"/>
              <a:t>, car </a:t>
            </a:r>
            <a:r>
              <a:rPr lang="fr-CA" sz="2400" b="1"/>
              <a:t>vous venez de vivre une négo riche en émotions.</a:t>
            </a:r>
          </a:p>
          <a:p>
            <a:pPr marL="900112" indent="0">
              <a:buFont typeface="Wingdings 2" pitchFamily="18" charset="2"/>
              <a:buNone/>
            </a:pPr>
            <a:endParaRPr lang="fr-CA" sz="2000"/>
          </a:p>
          <a:p>
            <a:pPr>
              <a:buFont typeface="Wingdings" panose="05000000000000000000" pitchFamily="2" charset="2"/>
              <a:buChar char="Ø"/>
            </a:pPr>
            <a:r>
              <a:rPr lang="fr-CA" sz="2400"/>
              <a:t>Pour limiter le nombre d’opérations, nous avons  arrimé les deux  consultations dans le temps :</a:t>
            </a:r>
          </a:p>
          <a:p>
            <a:pPr marL="630238" indent="-450850">
              <a:buFont typeface="+mj-lt"/>
              <a:buAutoNum type="arabicPeriod"/>
            </a:pPr>
            <a:endParaRPr lang="fr-CA" sz="2400" b="1"/>
          </a:p>
          <a:p>
            <a:pPr marL="630238" indent="-450850">
              <a:buFont typeface="+mj-lt"/>
              <a:buAutoNum type="arabicPeriod"/>
            </a:pPr>
            <a:r>
              <a:rPr lang="fr-CA" sz="2400" b="1"/>
              <a:t>Consultation sectorielle</a:t>
            </a:r>
          </a:p>
          <a:p>
            <a:pPr marL="630238" indent="-450850">
              <a:buFont typeface="+mj-lt"/>
              <a:buAutoNum type="arabicPeriod"/>
            </a:pPr>
            <a:endParaRPr lang="fr-CA" sz="2400" b="1"/>
          </a:p>
          <a:p>
            <a:pPr marL="630238" indent="-450850">
              <a:buFont typeface="+mj-lt"/>
              <a:buAutoNum type="arabicPeriod"/>
            </a:pPr>
            <a:r>
              <a:rPr lang="fr-CA" sz="2400" b="1"/>
              <a:t>Consultation intersectorielle.</a:t>
            </a:r>
          </a:p>
        </p:txBody>
      </p:sp>
    </p:spTree>
    <p:extLst>
      <p:ext uri="{BB962C8B-B14F-4D97-AF65-F5344CB8AC3E}">
        <p14:creationId xmlns:p14="http://schemas.microsoft.com/office/powerpoint/2010/main" val="4045606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30409" y="1377612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75C6E0-65C1-F13B-F5D6-2E68910107D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39752" y="5996396"/>
            <a:ext cx="1737511" cy="9083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B79DDBD-A5E0-1B8D-FCB6-D39B3A2788F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57200" y="352097"/>
            <a:ext cx="8229600" cy="84807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172A7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FR"/>
              <a:t>4. Bilan de la négo 2023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6778049-188F-7612-26B2-FE9832F9174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393383" y="1107399"/>
            <a:ext cx="8183880" cy="420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Ø"/>
            </a:pPr>
            <a:r>
              <a:rPr lang="fr-CA" sz="2400"/>
              <a:t>Afin d’être en mesure :</a:t>
            </a:r>
          </a:p>
          <a:p>
            <a:pPr marL="1069975" indent="-449263">
              <a:buSzPct val="100000"/>
              <a:buFont typeface="Wingdings" panose="05000000000000000000" pitchFamily="2" charset="2"/>
              <a:buChar char="ü"/>
            </a:pPr>
            <a:r>
              <a:rPr lang="fr-CA" sz="2400"/>
              <a:t>De dresser un bilan </a:t>
            </a:r>
          </a:p>
          <a:p>
            <a:pPr marL="1069975" indent="-449263">
              <a:buSzPct val="100000"/>
              <a:buFont typeface="Wingdings" panose="05000000000000000000" pitchFamily="2" charset="2"/>
              <a:buChar char="ü"/>
            </a:pPr>
            <a:r>
              <a:rPr lang="fr-CA" sz="2400"/>
              <a:t>De bien vous représenter</a:t>
            </a:r>
          </a:p>
          <a:p>
            <a:pPr marL="1069975" indent="-449263">
              <a:buSzPct val="100000"/>
              <a:buFont typeface="Wingdings" panose="05000000000000000000" pitchFamily="2" charset="2"/>
              <a:buChar char="ü"/>
            </a:pPr>
            <a:endParaRPr lang="fr-CA" sz="2400"/>
          </a:p>
          <a:p>
            <a:pPr marL="0" indent="0" algn="ctr">
              <a:buSzPct val="100000"/>
              <a:buNone/>
            </a:pPr>
            <a:r>
              <a:rPr lang="fr-CA" b="1"/>
              <a:t>Il est primordial que vous participiez en grand nombre</a:t>
            </a:r>
          </a:p>
          <a:p>
            <a:pPr marL="0" indent="0" algn="ctr">
              <a:buSzPct val="100000"/>
              <a:buNone/>
            </a:pPr>
            <a:r>
              <a:rPr lang="fr-CA" b="1"/>
              <a:t>Actuellement moins de 100 réponses</a:t>
            </a:r>
          </a:p>
          <a:p>
            <a:pPr marL="0" indent="0" algn="ctr">
              <a:buSzPct val="100000"/>
              <a:buNone/>
            </a:pPr>
            <a:r>
              <a:rPr lang="fr-CA" b="1"/>
              <a:t>Pour être représentatif, nous souhaitons avoir votre avis!</a:t>
            </a:r>
          </a:p>
          <a:p>
            <a:pPr marL="0" indent="0">
              <a:buSzPct val="100000"/>
              <a:buNone/>
            </a:pPr>
            <a:endParaRPr lang="fr-CA" b="1"/>
          </a:p>
          <a:p>
            <a:pPr marL="0" indent="0">
              <a:buSzPct val="100000"/>
              <a:buNone/>
            </a:pPr>
            <a:r>
              <a:rPr lang="fr-CA" b="1"/>
              <a:t>Date limite : </a:t>
            </a:r>
            <a:r>
              <a:rPr lang="fr-CA" b="1">
                <a:solidFill>
                  <a:srgbClr val="00B0F0"/>
                </a:solidFill>
              </a:rPr>
              <a:t>lundi 11 septembre</a:t>
            </a:r>
          </a:p>
        </p:txBody>
      </p:sp>
    </p:spTree>
    <p:extLst>
      <p:ext uri="{BB962C8B-B14F-4D97-AF65-F5344CB8AC3E}">
        <p14:creationId xmlns:p14="http://schemas.microsoft.com/office/powerpoint/2010/main" val="987684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67F016-4303-4DA8-9EA0-D959BC4833D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15433" y="1290656"/>
            <a:ext cx="8156773" cy="473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64795" indent="-264795">
              <a:buFont typeface="Wingdings" panose="05000000000000000000" pitchFamily="2" charset="2"/>
              <a:buChar char="Ø"/>
            </a:pPr>
            <a:r>
              <a:rPr lang="fr-CA" sz="2800"/>
              <a:t>Un courriel à la personne déléguée de la présente année ou de l’année passée sera transmis dès demain afin de permettre le transfert aux collègues</a:t>
            </a:r>
            <a:endParaRPr lang="fr-FR"/>
          </a:p>
          <a:p>
            <a:pPr marL="264795" indent="-264795">
              <a:buFont typeface="Wingdings" panose="05000000000000000000" pitchFamily="2" charset="2"/>
              <a:buChar char="Ø"/>
            </a:pPr>
            <a:endParaRPr lang="fr-CA"/>
          </a:p>
          <a:p>
            <a:pPr marL="264795" indent="-264795">
              <a:buFont typeface="Wingdings" panose="05000000000000000000" pitchFamily="2" charset="2"/>
              <a:buChar char="Ø"/>
            </a:pPr>
            <a:r>
              <a:rPr lang="fr-CA"/>
              <a:t>Inviter les personnes enseignantes à participer à la consultation</a:t>
            </a:r>
            <a:endParaRPr lang="fr-CA">
              <a:ea typeface="Verdana"/>
            </a:endParaRPr>
          </a:p>
          <a:p>
            <a:pPr marL="806450" lvl="1" indent="-356870">
              <a:buFont typeface="Wingdings" panose="05000000000000000000" pitchFamily="2" charset="2"/>
              <a:buChar char="Ø"/>
            </a:pPr>
            <a:r>
              <a:rPr lang="fr-CA"/>
              <a:t>Il est possible de prévoir un moment « social » afin de compléter la consultation de manière individuel, mais ensemble</a:t>
            </a:r>
            <a:endParaRPr lang="fr-CA">
              <a:ea typeface="Verdana"/>
            </a:endParaRPr>
          </a:p>
          <a:p>
            <a:pPr marL="806450" lvl="1" indent="-356870">
              <a:buFont typeface="Wingdings" panose="05000000000000000000" pitchFamily="2" charset="2"/>
              <a:buChar char="Ø"/>
            </a:pPr>
            <a:r>
              <a:rPr lang="fr-CA">
                <a:ea typeface="Verdana"/>
              </a:rPr>
              <a:t>L'invitation a été reprise dur L'INFO APL # 01</a:t>
            </a:r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473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AFE42-E72F-3F3E-137D-A5A1221D9A80}"/>
              </a:ext>
            </a:extLst>
          </p:cNvPr>
          <p:cNvSpPr txBox="1"/>
          <p:nvPr/>
        </p:nvSpPr>
        <p:spPr>
          <a:xfrm>
            <a:off x="591803" y="1274299"/>
            <a:ext cx="7762009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Rétroaction salariale</a:t>
            </a:r>
          </a:p>
          <a:p>
            <a:endParaRPr lang="fr-FR" b="1">
              <a:solidFill>
                <a:srgbClr val="C00000"/>
              </a:solidFill>
              <a:ea typeface="Verdana"/>
            </a:endParaRPr>
          </a:p>
          <a:p>
            <a:r>
              <a:rPr lang="fr-FR" sz="2800">
                <a:latin typeface="Verdana"/>
                <a:ea typeface="Verdana"/>
                <a:cs typeface="Arial"/>
              </a:rPr>
              <a:t>Selon la note de service du CSS, la rétroaction salariale sera versée le 29 août 2024.</a:t>
            </a:r>
          </a:p>
          <a:p>
            <a:endParaRPr lang="fr-FR" sz="2800">
              <a:latin typeface="Verdana"/>
              <a:ea typeface="Verdana"/>
              <a:cs typeface="Arial"/>
            </a:endParaRPr>
          </a:p>
          <a:p>
            <a:r>
              <a:rPr lang="fr-FR" sz="2800">
                <a:latin typeface="Verdana"/>
                <a:ea typeface="Verdana"/>
                <a:cs typeface="Arial"/>
              </a:rPr>
              <a:t>Ce qui nous est dû : </a:t>
            </a:r>
          </a:p>
          <a:p>
            <a:endParaRPr lang="fr-FR" sz="2800">
              <a:latin typeface="Verdana"/>
              <a:ea typeface="Verdana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2800">
                <a:latin typeface="Verdana"/>
                <a:ea typeface="Verdana"/>
                <a:cs typeface="Arial"/>
              </a:rPr>
              <a:t>La rétro sur le salaire de avril 2023 à mars 2024</a:t>
            </a:r>
          </a:p>
          <a:p>
            <a:pPr marL="285750" indent="-285750">
              <a:buFont typeface="Arial"/>
              <a:buChar char="•"/>
            </a:pPr>
            <a:r>
              <a:rPr lang="fr-FR" sz="2800">
                <a:latin typeface="Verdana"/>
                <a:ea typeface="Verdana"/>
                <a:cs typeface="Arial"/>
              </a:rPr>
              <a:t>La rétro sur le salaire de avril 2024 à juin 2024</a:t>
            </a:r>
          </a:p>
        </p:txBody>
      </p:sp>
    </p:spTree>
    <p:extLst>
      <p:ext uri="{BB962C8B-B14F-4D97-AF65-F5344CB8AC3E}">
        <p14:creationId xmlns:p14="http://schemas.microsoft.com/office/powerpoint/2010/main" val="3747174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136694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 dirty="0"/>
          </a:p>
          <a:p>
            <a:pPr>
              <a:defRPr/>
            </a:pPr>
            <a:endParaRPr lang="fr-CA" dirty="0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1BC97FD-5C85-02D9-C2A1-C63A09A39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448" y="535913"/>
            <a:ext cx="1497402" cy="5611482"/>
          </a:xfrm>
          <a:prstGeom prst="rect">
            <a:avLst/>
          </a:prstGeom>
        </p:spPr>
      </p:pic>
      <p:pic>
        <p:nvPicPr>
          <p:cNvPr id="6" name="Image 5" descr="Une image contenant texte, capture d’écran, menu, nombre&#10;&#10;Description générée automatiquement">
            <a:extLst>
              <a:ext uri="{FF2B5EF4-FFF2-40B4-BE49-F238E27FC236}">
                <a16:creationId xmlns:a16="http://schemas.microsoft.com/office/drawing/2014/main" id="{1F9B4B2C-DF41-B011-3A58-025694A9B0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21"/>
          <a:stretch/>
        </p:blipFill>
        <p:spPr>
          <a:xfrm>
            <a:off x="5519591" y="434962"/>
            <a:ext cx="3148461" cy="5741009"/>
          </a:xfrm>
          <a:prstGeom prst="rect">
            <a:avLst/>
          </a:prstGeom>
        </p:spPr>
      </p:pic>
      <p:sp>
        <p:nvSpPr>
          <p:cNvPr id="9" name="Flèche : courbe vers la gauche 8">
            <a:extLst>
              <a:ext uri="{FF2B5EF4-FFF2-40B4-BE49-F238E27FC236}">
                <a16:creationId xmlns:a16="http://schemas.microsoft.com/office/drawing/2014/main" id="{D9B1B014-852E-1F92-1A87-EC5C6EC23887}"/>
              </a:ext>
            </a:extLst>
          </p:cNvPr>
          <p:cNvSpPr/>
          <p:nvPr/>
        </p:nvSpPr>
        <p:spPr>
          <a:xfrm rot="-5400000">
            <a:off x="5519003" y="3085135"/>
            <a:ext cx="195140" cy="56633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 : courbe vers la gauche 10">
            <a:extLst>
              <a:ext uri="{FF2B5EF4-FFF2-40B4-BE49-F238E27FC236}">
                <a16:creationId xmlns:a16="http://schemas.microsoft.com/office/drawing/2014/main" id="{75FCA496-30DF-914F-236A-8E7C08D61E51}"/>
              </a:ext>
            </a:extLst>
          </p:cNvPr>
          <p:cNvSpPr/>
          <p:nvPr/>
        </p:nvSpPr>
        <p:spPr>
          <a:xfrm rot="16200000">
            <a:off x="6116126" y="1954617"/>
            <a:ext cx="423740" cy="2467873"/>
          </a:xfrm>
          <a:prstGeom prst="curvedLef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01A69F-219F-AB88-B047-8AFF0FE300CF}"/>
              </a:ext>
            </a:extLst>
          </p:cNvPr>
          <p:cNvSpPr txBox="1"/>
          <p:nvPr/>
        </p:nvSpPr>
        <p:spPr>
          <a:xfrm>
            <a:off x="395288" y="5948458"/>
            <a:ext cx="547413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 dirty="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En septembre </a:t>
            </a:r>
            <a:endParaRPr lang="fr-FR" sz="1500" b="1" dirty="0">
              <a:solidFill>
                <a:srgbClr val="C00000"/>
              </a:solidFill>
              <a:ea typeface="Verdana" pitchFamily="34" charset="0"/>
            </a:endParaRPr>
          </a:p>
          <a:p>
            <a:r>
              <a:rPr lang="fr-FR" sz="1500" b="1" dirty="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--&gt; avancement de l'échelon lorsqu'applicable</a:t>
            </a:r>
            <a:endParaRPr lang="fr-FR" sz="1500" b="1" dirty="0">
              <a:solidFill>
                <a:srgbClr val="C00000"/>
              </a:solidFill>
              <a:ea typeface="Verdana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F1E99B-C470-26E4-2B76-50B8BAC2A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59058"/>
              </p:ext>
            </p:extLst>
          </p:nvPr>
        </p:nvGraphicFramePr>
        <p:xfrm>
          <a:off x="4063222" y="1256309"/>
          <a:ext cx="4704967" cy="405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681">
                  <a:extLst>
                    <a:ext uri="{9D8B030D-6E8A-4147-A177-3AD203B41FA5}">
                      <a16:colId xmlns:a16="http://schemas.microsoft.com/office/drawing/2014/main" val="3723329595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778442696"/>
                    </a:ext>
                  </a:extLst>
                </a:gridCol>
                <a:gridCol w="1618868">
                  <a:extLst>
                    <a:ext uri="{9D8B030D-6E8A-4147-A177-3AD203B41FA5}">
                      <a16:colId xmlns:a16="http://schemas.microsoft.com/office/drawing/2014/main" val="4015531529"/>
                    </a:ext>
                  </a:extLst>
                </a:gridCol>
              </a:tblGrid>
              <a:tr h="405245">
                <a:tc>
                  <a:txBody>
                    <a:bodyPr/>
                    <a:lstStyle/>
                    <a:p>
                      <a:r>
                        <a:rPr lang="fr-FR" sz="1000"/>
                        <a:t> Depuis avril 2023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Avril 2023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Avril 2024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4510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B3C0E88-A388-343F-61D8-1DE2CF81E867}"/>
              </a:ext>
            </a:extLst>
          </p:cNvPr>
          <p:cNvSpPr txBox="1"/>
          <p:nvPr/>
        </p:nvSpPr>
        <p:spPr>
          <a:xfrm>
            <a:off x="4106086" y="342419"/>
            <a:ext cx="4623954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 dirty="0"/>
          </a:p>
          <a:p>
            <a:r>
              <a:rPr lang="fr-FR" dirty="0">
                <a:latin typeface="Verdana"/>
                <a:ea typeface="Verdana"/>
                <a:cs typeface="Arial"/>
              </a:rPr>
              <a:t>       </a:t>
            </a:r>
            <a:r>
              <a:rPr lang="fr-FR" sz="3600" b="1" dirty="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A       B       C</a:t>
            </a:r>
            <a:endParaRPr lang="fr-FR" sz="3600" b="1" dirty="0">
              <a:solidFill>
                <a:srgbClr val="C00000"/>
              </a:solidFill>
              <a:ea typeface="Verdan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4540A9-6D87-11CB-3165-4638422451BA}"/>
              </a:ext>
            </a:extLst>
          </p:cNvPr>
          <p:cNvSpPr txBox="1"/>
          <p:nvPr/>
        </p:nvSpPr>
        <p:spPr>
          <a:xfrm>
            <a:off x="56253" y="872333"/>
            <a:ext cx="4070460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FF0000"/>
                </a:solidFill>
              </a:rPr>
              <a:t>A</a:t>
            </a:r>
            <a:r>
              <a:rPr lang="fr-CA" dirty="0"/>
              <a:t>: salaire d’avril 2023 à mars 2024</a:t>
            </a:r>
          </a:p>
          <a:p>
            <a:r>
              <a:rPr lang="fr-CA" b="1" dirty="0">
                <a:solidFill>
                  <a:srgbClr val="FF0000"/>
                </a:solidFill>
              </a:rPr>
              <a:t>B</a:t>
            </a:r>
            <a:r>
              <a:rPr lang="fr-CA" dirty="0"/>
              <a:t>: salaire que nous aurions du avoir d’avril 2023 à mars 2024</a:t>
            </a:r>
          </a:p>
          <a:p>
            <a:r>
              <a:rPr lang="fr-CA" b="1" dirty="0">
                <a:solidFill>
                  <a:srgbClr val="FF0000"/>
                </a:solidFill>
              </a:rPr>
              <a:t>C</a:t>
            </a:r>
            <a:r>
              <a:rPr lang="fr-CA" dirty="0"/>
              <a:t>: Salaire d’avril 2024 à juin 2024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449DEF3-DE22-4EDA-9D98-59CDF56BE2C2}"/>
              </a:ext>
            </a:extLst>
          </p:cNvPr>
          <p:cNvSpPr/>
          <p:nvPr/>
        </p:nvSpPr>
        <p:spPr>
          <a:xfrm>
            <a:off x="3907051" y="3455307"/>
            <a:ext cx="250519" cy="15826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AC5A7527-A80F-965D-2408-9218C69B8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056068"/>
              </p:ext>
            </p:extLst>
          </p:nvPr>
        </p:nvGraphicFramePr>
        <p:xfrm>
          <a:off x="385523" y="2973508"/>
          <a:ext cx="352285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858">
                  <a:extLst>
                    <a:ext uri="{9D8B030D-6E8A-4147-A177-3AD203B41FA5}">
                      <a16:colId xmlns:a16="http://schemas.microsoft.com/office/drawing/2014/main" val="2207189627"/>
                    </a:ext>
                  </a:extLst>
                </a:gridCol>
              </a:tblGrid>
              <a:tr h="151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+mn-ea"/>
                          <a:cs typeface="Arial" charset="0"/>
                        </a:rPr>
                        <a:t>B – A pour une année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fr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+mn-ea"/>
                          <a:cs typeface="Arial" charset="0"/>
                        </a:rPr>
                        <a:t>C- A pour environ 60/200 (30 %) d’une année. </a:t>
                      </a:r>
                    </a:p>
                    <a:p>
                      <a:endParaRPr lang="fr-CA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r-CA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347070"/>
                  </a:ext>
                </a:extLst>
              </a:tr>
              <a:tr h="893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1" dirty="0"/>
                        <a:t>3 mois = environ 60 jours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b="1" dirty="0"/>
                        <a:t>200 jours = année scolaire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691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609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AFE42-E72F-3F3E-137D-A5A1221D9A80}"/>
              </a:ext>
            </a:extLst>
          </p:cNvPr>
          <p:cNvSpPr txBox="1"/>
          <p:nvPr/>
        </p:nvSpPr>
        <p:spPr>
          <a:xfrm>
            <a:off x="462166" y="1106403"/>
            <a:ext cx="77620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Rétroaction salariale</a:t>
            </a:r>
          </a:p>
          <a:p>
            <a:endParaRPr lang="fr-FR" b="1">
              <a:latin typeface="Verdana"/>
              <a:ea typeface="Verdana"/>
              <a:cs typeface="Arial"/>
            </a:endParaRPr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18098F8-94C2-C022-6471-287218B41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453" y="1549431"/>
            <a:ext cx="8062642" cy="47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15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9308" y="619735"/>
            <a:ext cx="4620059" cy="5767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AFE42-E72F-3F3E-137D-A5A1221D9A80}"/>
              </a:ext>
            </a:extLst>
          </p:cNvPr>
          <p:cNvSpPr txBox="1"/>
          <p:nvPr/>
        </p:nvSpPr>
        <p:spPr>
          <a:xfrm>
            <a:off x="450152" y="1229052"/>
            <a:ext cx="77620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Rétroaction salariale</a:t>
            </a:r>
          </a:p>
          <a:p>
            <a:pPr algn="ctr"/>
            <a:r>
              <a:rPr lang="fr-FR" b="1">
                <a:latin typeface="Cavolini" panose="03000502040302020204" pitchFamily="66" charset="0"/>
                <a:ea typeface="Verdana"/>
                <a:cs typeface="Cavolini" panose="03000502040302020204" pitchFamily="66" charset="0"/>
              </a:rPr>
              <a:t>Est-ce que j’ai reçu des sommes de ces organismes </a:t>
            </a:r>
          </a:p>
          <a:p>
            <a:pPr algn="ctr"/>
            <a:r>
              <a:rPr lang="fr-FR" b="1">
                <a:latin typeface="Cavolini" panose="03000502040302020204" pitchFamily="66" charset="0"/>
                <a:ea typeface="Verdana"/>
                <a:cs typeface="Cavolini" panose="03000502040302020204" pitchFamily="66" charset="0"/>
              </a:rPr>
              <a:t>depuis avril 2023 ?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0E089E6-5544-EAC1-D1BC-2EDF90BAA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401" y="2250775"/>
            <a:ext cx="6526394" cy="46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6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AFE42-E72F-3F3E-137D-A5A1221D9A80}"/>
              </a:ext>
            </a:extLst>
          </p:cNvPr>
          <p:cNvSpPr txBox="1"/>
          <p:nvPr/>
        </p:nvSpPr>
        <p:spPr>
          <a:xfrm>
            <a:off x="462166" y="1106403"/>
            <a:ext cx="77620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Rétroaction salariale</a:t>
            </a:r>
          </a:p>
          <a:p>
            <a:endParaRPr lang="fr-FR" b="1">
              <a:latin typeface="Verdana"/>
              <a:ea typeface="Verdana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22712B-9257-A426-202B-FBD23D0E2FE7}"/>
              </a:ext>
            </a:extLst>
          </p:cNvPr>
          <p:cNvSpPr txBox="1"/>
          <p:nvPr/>
        </p:nvSpPr>
        <p:spPr>
          <a:xfrm>
            <a:off x="1582072" y="1510476"/>
            <a:ext cx="7092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>
                <a:latin typeface="Cavolini" panose="03000502040302020204" pitchFamily="66" charset="0"/>
                <a:cs typeface="Cavolini" panose="03000502040302020204" pitchFamily="66" charset="0"/>
              </a:rPr>
              <a:t>Particularités et questions/réponses: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E2A225-3DDF-472D-770F-706FF4C3B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721" y="1996670"/>
            <a:ext cx="6450754" cy="32093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5497C3-A728-9BCA-57D8-207887A97F0C}"/>
              </a:ext>
            </a:extLst>
          </p:cNvPr>
          <p:cNvSpPr txBox="1"/>
          <p:nvPr/>
        </p:nvSpPr>
        <p:spPr>
          <a:xfrm>
            <a:off x="838417" y="5507320"/>
            <a:ext cx="7296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u="sng">
                <a:latin typeface="Cavolini" panose="03000502040302020204" pitchFamily="66" charset="0"/>
                <a:cs typeface="Cavolini" panose="03000502040302020204" pitchFamily="66" charset="0"/>
              </a:rPr>
              <a:t>RELEVÉ D’EMPLOI AMENDÉ</a:t>
            </a:r>
          </a:p>
          <a:p>
            <a:pPr algn="ctr"/>
            <a:endParaRPr lang="fr-CA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fr-CA">
                <a:latin typeface="Cavolini" panose="03000502040302020204" pitchFamily="66" charset="0"/>
                <a:cs typeface="Cavolini" panose="03000502040302020204" pitchFamily="66" charset="0"/>
              </a:rPr>
              <a:t>EMPLOYEUR VS EMPLOYÉ </a:t>
            </a:r>
          </a:p>
        </p:txBody>
      </p:sp>
      <p:pic>
        <p:nvPicPr>
          <p:cNvPr id="9" name="Image 8" descr="Fond Outil De Bureau De Dessin De Punaise Verte Photo Et Image en  Téléchargement Gratuit - Pngtree">
            <a:extLst>
              <a:ext uri="{FF2B5EF4-FFF2-40B4-BE49-F238E27FC236}">
                <a16:creationId xmlns:a16="http://schemas.microsoft.com/office/drawing/2014/main" id="{056967FE-4AC1-CA45-B965-2FEAEA6F61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0" y="5477422"/>
            <a:ext cx="1204719" cy="94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icône d'éclair rouge. illustration vectorielle 5338776 Art vectoriel chez  Vecteezy">
            <a:extLst>
              <a:ext uri="{FF2B5EF4-FFF2-40B4-BE49-F238E27FC236}">
                <a16:creationId xmlns:a16="http://schemas.microsoft.com/office/drawing/2014/main" id="{9A1EAC98-5F70-AAF5-A374-7EB648FC4A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91" y="5366808"/>
            <a:ext cx="1204719" cy="941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851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5288" y="229233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capture d’écran, Police, maison&#10;&#10;Description générée automatiquement">
            <a:extLst>
              <a:ext uri="{FF2B5EF4-FFF2-40B4-BE49-F238E27FC236}">
                <a16:creationId xmlns:a16="http://schemas.microsoft.com/office/drawing/2014/main" id="{D01501B1-05CB-3200-D7BF-03075E959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438" y="17467"/>
            <a:ext cx="4329562" cy="1105080"/>
          </a:xfrm>
          <a:prstGeom prst="rect">
            <a:avLst/>
          </a:prstGeom>
        </p:spPr>
      </p:pic>
      <p:pic>
        <p:nvPicPr>
          <p:cNvPr id="5" name="Image 4" descr="Une image contenant texte, capture d’écran, nombre, Parallèle&#10;&#10;Description générée automatiquement">
            <a:extLst>
              <a:ext uri="{FF2B5EF4-FFF2-40B4-BE49-F238E27FC236}">
                <a16:creationId xmlns:a16="http://schemas.microsoft.com/office/drawing/2014/main" id="{981D5B73-456D-E7C5-DBA5-E442E8E1E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873" y="1122548"/>
            <a:ext cx="6829997" cy="57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0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capture d’écran, Police, maison&#10;&#10;Description générée automatiquement">
            <a:extLst>
              <a:ext uri="{FF2B5EF4-FFF2-40B4-BE49-F238E27FC236}">
                <a16:creationId xmlns:a16="http://schemas.microsoft.com/office/drawing/2014/main" id="{D01501B1-05CB-3200-D7BF-03075E959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8551" y="353306"/>
            <a:ext cx="4329562" cy="1105080"/>
          </a:xfrm>
          <a:prstGeom prst="rect">
            <a:avLst/>
          </a:prstGeom>
        </p:spPr>
      </p:pic>
      <p:pic>
        <p:nvPicPr>
          <p:cNvPr id="6" name="Image 5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45C60A30-B748-6871-9CEA-2900A96E9E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7688"/>
          <a:stretch/>
        </p:blipFill>
        <p:spPr>
          <a:xfrm>
            <a:off x="34253" y="1443055"/>
            <a:ext cx="9108595" cy="19859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F71065-B222-A70C-B825-58F7A1B87BB5}"/>
              </a:ext>
            </a:extLst>
          </p:cNvPr>
          <p:cNvSpPr txBox="1"/>
          <p:nvPr/>
        </p:nvSpPr>
        <p:spPr>
          <a:xfrm>
            <a:off x="495299" y="3429000"/>
            <a:ext cx="83693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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Cette rémunération correspond à </a:t>
            </a:r>
            <a:r>
              <a:rPr lang="fr-FR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une période assignée de 60 minutes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d’enseignement et est ajustée au prorata de la durée; </a:t>
            </a:r>
            <a:endParaRPr lang="fr-FR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fr-FR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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Paiement à la minute selon la durée; </a:t>
            </a: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S’il y a lieu, la surveillance de l’accueil et des déplacements est rémunérée lorsque la personne suppléante ne détient aucun contrat de manière concurrente. </a:t>
            </a: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Toutes autres tâches expressément confiées par la direction (par écrit).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Ces taux comprennent le paiement des mêmes jours fériés et chômés que ceux de la personne enseignante régulière; </a:t>
            </a:r>
          </a:p>
          <a:p>
            <a:endParaRPr lang="fr-FR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fr-CA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4993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5746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>
                <a:solidFill>
                  <a:schemeClr val="accent1">
                    <a:tint val="88000"/>
                    <a:satMod val="150000"/>
                  </a:schemeClr>
                </a:solidFill>
              </a:rPr>
              <a:t>3. Présentation des nouveaux membres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1075"/>
            <a:ext cx="8497887" cy="5040313"/>
          </a:xfrm>
        </p:spPr>
        <p:txBody>
          <a:bodyPr>
            <a:normAutofit/>
          </a:bodyPr>
          <a:lstStyle/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Beaudoin, Sabrina</a:t>
            </a: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Clavier, Florence</a:t>
            </a: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Diallo, </a:t>
            </a:r>
            <a:r>
              <a:rPr lang="fr-CA" err="1"/>
              <a:t>Issimatou</a:t>
            </a:r>
            <a:endParaRPr lang="fr-CA"/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Green, </a:t>
            </a:r>
            <a:r>
              <a:rPr lang="fr-CA" err="1"/>
              <a:t>Ann-Sophie</a:t>
            </a:r>
            <a:endParaRPr lang="fr-CA"/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Larivière, Camille</a:t>
            </a: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Lizotte, Jade</a:t>
            </a: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Paris, Chantal</a:t>
            </a: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 err="1"/>
              <a:t>Raimondini</a:t>
            </a:r>
            <a:r>
              <a:rPr lang="fr-CA"/>
              <a:t>, Ève</a:t>
            </a:r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fr-CA"/>
              <a:t>Vaillancourt, Raphaël</a:t>
            </a:r>
            <a:endParaRPr lang="fr-CA" dirty="0"/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endParaRPr lang="fr-CA" dirty="0"/>
          </a:p>
          <a:p>
            <a:pPr marL="62357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2B510-7B94-47EB-B96C-E14DA05186CC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4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964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AFE42-E72F-3F3E-137D-A5A1221D9A80}"/>
              </a:ext>
            </a:extLst>
          </p:cNvPr>
          <p:cNvSpPr txBox="1"/>
          <p:nvPr/>
        </p:nvSpPr>
        <p:spPr>
          <a:xfrm>
            <a:off x="462166" y="1106403"/>
            <a:ext cx="77620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Échelle salariale </a:t>
            </a:r>
          </a:p>
          <a:p>
            <a:endParaRPr lang="fr-FR" b="1">
              <a:latin typeface="Verdana"/>
              <a:ea typeface="Verdana"/>
              <a:cs typeface="Arial"/>
            </a:endParaRPr>
          </a:p>
        </p:txBody>
      </p:sp>
      <p:pic>
        <p:nvPicPr>
          <p:cNvPr id="3" name="Image 2" descr="Une image contenant texte, capture d’écran, Police, maison&#10;&#10;Description générée automatiquement">
            <a:extLst>
              <a:ext uri="{FF2B5EF4-FFF2-40B4-BE49-F238E27FC236}">
                <a16:creationId xmlns:a16="http://schemas.microsoft.com/office/drawing/2014/main" id="{D01501B1-05CB-3200-D7BF-03075E959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975" y="468253"/>
            <a:ext cx="4329562" cy="1105080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AC4A4B3-1876-08CA-9232-F811D32B8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35" y="2176553"/>
            <a:ext cx="9160892" cy="32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8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capture d’écran, Police, maison&#10;&#10;Description générée automatiquement">
            <a:extLst>
              <a:ext uri="{FF2B5EF4-FFF2-40B4-BE49-F238E27FC236}">
                <a16:creationId xmlns:a16="http://schemas.microsoft.com/office/drawing/2014/main" id="{D01501B1-05CB-3200-D7BF-03075E959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438" y="167025"/>
            <a:ext cx="4329562" cy="1105080"/>
          </a:xfrm>
          <a:prstGeom prst="rect">
            <a:avLst/>
          </a:prstGeom>
        </p:spPr>
      </p:pic>
      <p:pic>
        <p:nvPicPr>
          <p:cNvPr id="5" name="Image 4" descr="Une image contenant texte, Appareils électroniques, capture d’écran, affichage&#10;&#10;Description générée automatiquement">
            <a:extLst>
              <a:ext uri="{FF2B5EF4-FFF2-40B4-BE49-F238E27FC236}">
                <a16:creationId xmlns:a16="http://schemas.microsoft.com/office/drawing/2014/main" id="{3B48CC88-4DDA-3DB3-5E30-D9CAF0E2CF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8" t="1970" r="18" b="46814"/>
          <a:stretch/>
        </p:blipFill>
        <p:spPr>
          <a:xfrm>
            <a:off x="0" y="1290656"/>
            <a:ext cx="9142382" cy="23526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8DA3FA-D2D0-E465-8423-EBCD5E425C87}"/>
              </a:ext>
            </a:extLst>
          </p:cNvPr>
          <p:cNvSpPr txBox="1"/>
          <p:nvPr/>
        </p:nvSpPr>
        <p:spPr>
          <a:xfrm>
            <a:off x="495299" y="3676151"/>
            <a:ext cx="83693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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Cette rémunération correspond à </a:t>
            </a:r>
            <a:r>
              <a:rPr lang="fr-FR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une période assignée de 60 minutes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d’enseignement et est ajustée au prorata de la durée; </a:t>
            </a:r>
            <a:endParaRPr lang="fr-FR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fr-FR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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Paiement à la minute selon la durée; </a:t>
            </a: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S’il y a lieu, la surveillance de l’accueil et des déplacements est rémunérée lorsque la personne suppléante ne détient aucun contrat de manière concurrente. </a:t>
            </a: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o 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Toutes autres tâches expressément confiées par la direction (par écrit).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Ces taux comprennent le paiement des mêmes jours fériés et chômés que ceux de la personne enseignante régulière;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000000"/>
                </a:solidFill>
                <a:latin typeface="Arial Narrow" panose="020B0606020202030204" pitchFamily="34" charset="0"/>
              </a:rPr>
              <a:t>Il n’y a plus de plafond, ni diviseur.</a:t>
            </a:r>
            <a:endParaRPr lang="fr-FR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endParaRPr lang="fr-FR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fr-CA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19267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52097"/>
            <a:ext cx="8229600" cy="848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5. Négo 2023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1CB2D00-0140-4800-8667-C1D5400BDC58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sp>
        <p:nvSpPr>
          <p:cNvPr id="76805" name="Espace réservé du contenu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288" y="1557338"/>
            <a:ext cx="8569325" cy="4464050"/>
          </a:xfrm>
        </p:spPr>
        <p:txBody>
          <a:bodyPr/>
          <a:lstStyle/>
          <a:p>
            <a:pPr>
              <a:defRPr/>
            </a:pPr>
            <a:endParaRPr lang="fr-CA" sz="1200"/>
          </a:p>
          <a:p>
            <a:pPr>
              <a:defRPr/>
            </a:pPr>
            <a:endParaRPr lang="fr-CA"/>
          </a:p>
        </p:txBody>
      </p:sp>
      <p:pic>
        <p:nvPicPr>
          <p:cNvPr id="7" name="Image 5" descr="LogoAPL2014.jpg">
            <a:extLst>
              <a:ext uri="{FF2B5EF4-FFF2-40B4-BE49-F238E27FC236}">
                <a16:creationId xmlns:a16="http://schemas.microsoft.com/office/drawing/2014/main" id="{444776A5-56FA-4973-8484-38E6BF4CD9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AFE42-E72F-3F3E-137D-A5A1221D9A80}"/>
              </a:ext>
            </a:extLst>
          </p:cNvPr>
          <p:cNvSpPr txBox="1"/>
          <p:nvPr/>
        </p:nvSpPr>
        <p:spPr>
          <a:xfrm>
            <a:off x="462166" y="1106403"/>
            <a:ext cx="77620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Échelle salariale </a:t>
            </a:r>
          </a:p>
          <a:p>
            <a:endParaRPr lang="fr-FR" b="1">
              <a:latin typeface="Verdana"/>
              <a:ea typeface="Verdana"/>
              <a:cs typeface="Arial"/>
            </a:endParaRPr>
          </a:p>
        </p:txBody>
      </p:sp>
      <p:pic>
        <p:nvPicPr>
          <p:cNvPr id="3" name="Image 2" descr="Une image contenant texte, capture d’écran, Police, maison&#10;&#10;Description générée automatiquement">
            <a:extLst>
              <a:ext uri="{FF2B5EF4-FFF2-40B4-BE49-F238E27FC236}">
                <a16:creationId xmlns:a16="http://schemas.microsoft.com/office/drawing/2014/main" id="{D01501B1-05CB-3200-D7BF-03075E959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975" y="468253"/>
            <a:ext cx="4329562" cy="1105080"/>
          </a:xfrm>
          <a:prstGeom prst="rect">
            <a:avLst/>
          </a:prstGeom>
        </p:spPr>
      </p:pic>
      <p:pic>
        <p:nvPicPr>
          <p:cNvPr id="5" name="Image 4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3B6615F5-88EB-3B04-F0A2-634BB0326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8379" y="1689489"/>
            <a:ext cx="7306700" cy="50223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8F2D26-A067-B33A-F923-4814D3311C95}"/>
              </a:ext>
            </a:extLst>
          </p:cNvPr>
          <p:cNvSpPr txBox="1"/>
          <p:nvPr/>
        </p:nvSpPr>
        <p:spPr>
          <a:xfrm>
            <a:off x="261220" y="2364999"/>
            <a:ext cx="17512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Plus de détails en septembre</a:t>
            </a:r>
            <a:endParaRPr lang="fr-FR" b="1">
              <a:solidFill>
                <a:srgbClr val="C00000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24148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468313" y="549275"/>
            <a:ext cx="8280400" cy="2087563"/>
          </a:xfrm>
        </p:spPr>
        <p:txBody>
          <a:bodyPr vert="horz" lIns="45720" tIns="45720" rIns="45720" bIns="45720" anchor="b">
            <a:noAutofit/>
          </a:bodyPr>
          <a:lstStyle/>
          <a:p>
            <a:pPr marL="901700" indent="-815975" algn="l" eaLnBrk="1" fontAlgn="auto" hangingPunct="1">
              <a:spcAft>
                <a:spcPts val="0"/>
              </a:spcAft>
              <a:defRPr/>
            </a:pPr>
            <a:r>
              <a:rPr lang="fr-FR" sz="4400" dirty="0"/>
              <a:t>6. Nouvelles dispositions de la convention collective 2023-2028</a:t>
            </a:r>
            <a:endParaRPr lang="fr-FR" sz="4400" dirty="0">
              <a:ea typeface="Verdana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224472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fr-CA" sz="4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BFB3-8F38-42F8-9A8B-4130062D8C71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43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7" y="6040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211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4057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 dirty="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393383" y="1440332"/>
            <a:ext cx="8183880" cy="5909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Groupes additionnels – annexe 73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Aide à la classe – début prévu à la rentrée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Aide additionnelle au préscolaire</a:t>
            </a:r>
          </a:p>
          <a:p>
            <a:pPr marL="779145" indent="-742950">
              <a:spcAft>
                <a:spcPts val="0"/>
              </a:spcAft>
              <a:buFontTx/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Droits liés à la grossesse</a:t>
            </a:r>
          </a:p>
          <a:p>
            <a:pPr marL="36195">
              <a:spcAft>
                <a:spcPts val="0"/>
              </a:spcAft>
              <a:defRPr/>
            </a:pPr>
            <a:endParaRPr lang="fr-CA" sz="11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36195">
              <a:spcAft>
                <a:spcPts val="0"/>
              </a:spcAft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En septembre : 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Contrat</a:t>
            </a:r>
            <a:endParaRPr lang="fr-FR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Supp + 10 jrs</a:t>
            </a:r>
            <a:endParaRPr lang="en-US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Congés à l’occasion du décès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Rémunération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E2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Groupes additionnels – annexe 73 suivi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Aide à la classe – suivi</a:t>
            </a:r>
          </a:p>
          <a:p>
            <a:pPr marL="779145" indent="-742950">
              <a:spcAft>
                <a:spcPts val="0"/>
              </a:spcAft>
              <a:buFontTx/>
              <a:buAutoNum type="alphaLcParenR"/>
              <a:defRPr/>
            </a:pPr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Aide additionnelle au préscolaire - suivi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  <a:p>
            <a:pPr marL="36195">
              <a:spcAft>
                <a:spcPts val="0"/>
              </a:spcAft>
              <a:defRPr/>
            </a:pPr>
            <a:endParaRPr lang="fr-CA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361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8100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436722" y="1432560"/>
            <a:ext cx="8183880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195">
              <a:spcAft>
                <a:spcPts val="0"/>
              </a:spcAft>
              <a:defRPr/>
            </a:pPr>
            <a:r>
              <a:rPr lang="fr-CA" sz="2400" u="sng">
                <a:latin typeface="Verdana"/>
                <a:ea typeface="Verdana"/>
                <a:cs typeface="Arial"/>
              </a:rPr>
              <a:t>Groupes additionnels : annexe 73 </a:t>
            </a:r>
          </a:p>
          <a:p>
            <a:pPr marL="36195">
              <a:spcAft>
                <a:spcPts val="0"/>
              </a:spcAft>
              <a:defRPr/>
            </a:pPr>
            <a:endParaRPr lang="fr-CA" sz="2400" u="sng">
              <a:latin typeface="Verdana"/>
              <a:ea typeface="Verdana"/>
              <a:cs typeface="Arial"/>
            </a:endParaRP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Mesure temporaire;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Personne enseignante à 100%;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Groupes non comblés après avoir essayé;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Sur une base volontaire;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Doit faire l’objet d’une entente (direction et prof) nous suggérons que ce soit avec un écrit;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Acceptation pour une durée de 3 mois ou plus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La prise en charge peut nécessiter des aménagements ou des dépassements de la tâche;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ea typeface="Verdana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226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0503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393383" y="1739223"/>
            <a:ext cx="818388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195">
              <a:spcAft>
                <a:spcPts val="0"/>
              </a:spcAft>
              <a:defRPr/>
            </a:pPr>
            <a:r>
              <a:rPr lang="fr-CA" sz="2400" u="sng">
                <a:latin typeface="Verdana"/>
                <a:ea typeface="Verdana"/>
                <a:cs typeface="Arial"/>
              </a:rPr>
              <a:t>Groupes additionnels : annexe 73 </a:t>
            </a:r>
          </a:p>
          <a:p>
            <a:pPr marL="36195">
              <a:spcAft>
                <a:spcPts val="0"/>
              </a:spcAft>
              <a:defRPr/>
            </a:pPr>
            <a:endParaRPr lang="fr-CA" sz="2400" u="sng">
              <a:latin typeface="Verdana"/>
              <a:ea typeface="Verdana"/>
              <a:cs typeface="Arial"/>
            </a:endParaRP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Compensation monétaire +33% (reste des éléments en vérification);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Compensation pour dépassement des maxima s’applique si c’est le cas.</a:t>
            </a:r>
          </a:p>
          <a:p>
            <a:pPr marL="32194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A" sz="2400">
              <a:latin typeface="Verdana"/>
              <a:ea typeface="Verdana"/>
              <a:cs typeface="Arial"/>
            </a:endParaRPr>
          </a:p>
          <a:p>
            <a:pPr marL="36195" algn="r">
              <a:spcAft>
                <a:spcPts val="0"/>
              </a:spcAft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Publication à venir sur le sujet</a:t>
            </a:r>
            <a:endParaRPr lang="fr-FR"/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ea typeface="Verdana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186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0503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393383" y="1739223"/>
            <a:ext cx="818388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195">
              <a:spcAft>
                <a:spcPts val="0"/>
              </a:spcAft>
              <a:defRPr/>
            </a:pPr>
            <a:r>
              <a:rPr lang="fr-CA" sz="2400" u="sng">
                <a:latin typeface="Verdana"/>
                <a:ea typeface="Verdana"/>
                <a:cs typeface="Arial"/>
              </a:rPr>
              <a:t>Aide à la classe</a:t>
            </a:r>
          </a:p>
          <a:p>
            <a:pPr marL="36195">
              <a:spcAft>
                <a:spcPts val="0"/>
              </a:spcAft>
              <a:defRPr/>
            </a:pPr>
            <a:endParaRPr lang="fr-CA" sz="2400"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Dans les écoles primaires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Pour les groupes du préscolaire 5 ans, du primaire et de l’adaptation scolaire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L’aide à la classe peut aussi œuvrer dans les périodes des spécialistes</a:t>
            </a:r>
            <a:endParaRPr lang="fr-CA" sz="2400">
              <a:ea typeface="Verdana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ea typeface="Verdana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876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7DECDD9-A01B-896C-3DC0-1A6CC3B5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2551">
            <a:off x="6685768" y="3119197"/>
            <a:ext cx="2342081" cy="308897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0503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393383" y="1739223"/>
            <a:ext cx="818388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195">
              <a:spcAft>
                <a:spcPts val="0"/>
              </a:spcAft>
              <a:defRPr/>
            </a:pPr>
            <a:r>
              <a:rPr lang="fr-CA" sz="2400" u="sng">
                <a:latin typeface="Verdana"/>
                <a:ea typeface="Verdana"/>
                <a:cs typeface="Arial"/>
              </a:rPr>
              <a:t>Aide à la classe</a:t>
            </a:r>
          </a:p>
          <a:p>
            <a:pPr marL="36195">
              <a:spcAft>
                <a:spcPts val="0"/>
              </a:spcAft>
              <a:defRPr/>
            </a:pPr>
            <a:endParaRPr lang="fr-CA" sz="2400"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Font typeface="+mj-lt"/>
              <a:buAutoNum type="alphaLcParenR" startAt="4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Les écoles doivent distribuer les heures d’aide à la classe qui leur ont été attribuées en fonction des paramètres </a:t>
            </a:r>
          </a:p>
          <a:p>
            <a:pPr marL="1236345" lvl="1" indent="-742950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Classes à défi particuliers</a:t>
            </a:r>
          </a:p>
          <a:p>
            <a:pPr marL="1236345" lvl="1" indent="-742950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Enseignants en insertion professionnelle</a:t>
            </a:r>
          </a:p>
          <a:p>
            <a:pPr marL="1236345" lvl="1" indent="-742950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Le nombre d’élèves par groupe</a:t>
            </a:r>
          </a:p>
          <a:p>
            <a:pPr marL="779145" indent="-742950">
              <a:spcAft>
                <a:spcPts val="0"/>
              </a:spcAft>
              <a:buFont typeface="+mj-lt"/>
              <a:buAutoNum type="alphaLcParenR" startAt="5"/>
              <a:defRPr/>
            </a:pPr>
            <a:r>
              <a:rPr lang="fr-CA" sz="2400">
                <a:latin typeface="Verdana"/>
                <a:ea typeface="Verdana"/>
                <a:cs typeface="Arial"/>
              </a:rPr>
              <a:t>Brochure FSE disponible et sera transmise au BDD de sept</a:t>
            </a:r>
            <a:endParaRPr lang="fr-CA" sz="2400">
              <a:ea typeface="Verdana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349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0503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393383" y="1739223"/>
            <a:ext cx="818388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195">
              <a:spcAft>
                <a:spcPts val="0"/>
              </a:spcAft>
              <a:defRPr/>
            </a:pPr>
            <a:r>
              <a:rPr lang="fr-CA" sz="2400" b="1" u="sng">
                <a:latin typeface="Verdana"/>
                <a:ea typeface="Verdana"/>
                <a:cs typeface="Arial"/>
              </a:rPr>
              <a:t>Aide additionnelle au préscolaire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ea typeface="Verdana"/>
            </a:endParaRPr>
          </a:p>
          <a:p>
            <a:pPr marL="379095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Au </a:t>
            </a:r>
            <a:r>
              <a:rPr lang="fr-CA" sz="2400" b="1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préscolaire 4 ans</a:t>
            </a:r>
            <a:r>
              <a:rPr lang="fr-CA" sz="24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, pour tous les groupes comme à l’habitude</a:t>
            </a:r>
          </a:p>
          <a:p>
            <a:pPr marL="36195">
              <a:spcAft>
                <a:spcPts val="0"/>
              </a:spcAft>
              <a:defRPr/>
            </a:pPr>
            <a:endParaRPr lang="fr-CA" sz="24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379095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Au </a:t>
            </a:r>
            <a:r>
              <a:rPr lang="fr-CA" sz="2400" b="1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préscolaire 5 ans </a:t>
            </a:r>
            <a:r>
              <a:rPr lang="fr-CA" sz="24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(pour certains groupes):</a:t>
            </a:r>
          </a:p>
          <a:p>
            <a:pPr marL="836295" lvl="1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Il semble que les sommes ne sont pas disponibles</a:t>
            </a:r>
          </a:p>
          <a:p>
            <a:pPr marL="836295" lvl="1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24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Dès que nous aurons des informations additionnelles, nous pourrons vous transmettre le tout</a:t>
            </a: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24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863947"/>
          </a:xfrm>
        </p:spPr>
        <p:txBody>
          <a:bodyPr/>
          <a:lstStyle/>
          <a:p>
            <a:pPr eaLnBrk="1" hangingPunct="1">
              <a:defRPr/>
            </a:pPr>
            <a:r>
              <a:rPr lang="fr-FR"/>
              <a:t>Petit rappel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8D63-F752-4749-8B72-D08BD80F27A1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5FDBE6-E517-47E0-9D1E-5A3A7353846D}"/>
              </a:ext>
            </a:extLst>
          </p:cNvPr>
          <p:cNvSpPr txBox="1"/>
          <p:nvPr/>
        </p:nvSpPr>
        <p:spPr>
          <a:xfrm>
            <a:off x="539750" y="1712178"/>
            <a:ext cx="3004086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>
                <a:solidFill>
                  <a:schemeClr val="accent1"/>
                </a:solidFill>
                <a:latin typeface="Verdana"/>
                <a:ea typeface="Verdana"/>
                <a:cs typeface="Arial"/>
              </a:rPr>
              <a:t>Les documents remis </a:t>
            </a:r>
            <a:r>
              <a:rPr lang="fr-CA" u="sng">
                <a:solidFill>
                  <a:schemeClr val="accent1"/>
                </a:solidFill>
                <a:latin typeface="Verdana"/>
                <a:ea typeface="Verdana"/>
                <a:cs typeface="Arial"/>
              </a:rPr>
              <a:t>aux personnes déléguées </a:t>
            </a:r>
            <a:r>
              <a:rPr lang="fr-CA">
                <a:solidFill>
                  <a:schemeClr val="accent1"/>
                </a:solidFill>
                <a:latin typeface="Verdana"/>
                <a:ea typeface="Verdana"/>
                <a:cs typeface="Arial"/>
              </a:rPr>
              <a:t>sont toujours disponibles dans </a:t>
            </a:r>
            <a:r>
              <a:rPr lang="fr-CA">
                <a:solidFill>
                  <a:schemeClr val="accent1"/>
                </a:solidFill>
                <a:latin typeface="Verdana"/>
                <a:ea typeface="Verdan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[Documents / documents de référence / Bureau des délégués / date x]</a:t>
            </a:r>
          </a:p>
          <a:p>
            <a:endParaRPr lang="fr-CA">
              <a:solidFill>
                <a:schemeClr val="accent1"/>
              </a:solidFill>
              <a:latin typeface="Verdana"/>
              <a:ea typeface="Verdana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CA">
                <a:solidFill>
                  <a:schemeClr val="accent1"/>
                </a:solidFill>
                <a:latin typeface="Verdana"/>
                <a:ea typeface="Verdana"/>
                <a:cs typeface="Arial"/>
              </a:rPr>
              <a:t>Les documents préparés par L’APL sont AUSSI disponibles par sujets dans :</a:t>
            </a:r>
            <a:endParaRPr lang="fr-CA">
              <a:solidFill>
                <a:schemeClr val="accent1"/>
              </a:solidFill>
              <a:latin typeface="Verdana"/>
              <a:ea typeface="Verdana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CA">
                <a:solidFill>
                  <a:schemeClr val="accent1"/>
                </a:solidFill>
                <a:latin typeface="Verdana"/>
                <a:ea typeface="Verdan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Documents / Documents de référence</a:t>
            </a:r>
            <a:endParaRPr lang="fr-CA">
              <a:solidFill>
                <a:schemeClr val="accent1"/>
              </a:solidFill>
              <a:latin typeface="Verdana"/>
              <a:ea typeface="Verdana"/>
              <a:cs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357113-66EB-47A2-967F-19997CF38F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F43218-5516-DD77-1C4C-DCD519D33F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64" r="64757" b="1934"/>
          <a:stretch/>
        </p:blipFill>
        <p:spPr>
          <a:xfrm>
            <a:off x="3675393" y="588842"/>
            <a:ext cx="5470501" cy="2968840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DB9F3021-B552-49D4-BCDA-00BC6201D397}"/>
              </a:ext>
            </a:extLst>
          </p:cNvPr>
          <p:cNvSpPr/>
          <p:nvPr/>
        </p:nvSpPr>
        <p:spPr>
          <a:xfrm rot="18136127">
            <a:off x="7856777" y="1716562"/>
            <a:ext cx="781664" cy="2861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FF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A1D0D8-C751-ED14-26A7-BE295B58E4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14" r="64660" b="3910"/>
          <a:stretch/>
        </p:blipFill>
        <p:spPr>
          <a:xfrm>
            <a:off x="3675393" y="3557682"/>
            <a:ext cx="5468606" cy="2968840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09C60E93-6F7D-4EE3-80F2-F0472F5D78E0}"/>
              </a:ext>
            </a:extLst>
          </p:cNvPr>
          <p:cNvSpPr/>
          <p:nvPr/>
        </p:nvSpPr>
        <p:spPr>
          <a:xfrm rot="20008034">
            <a:off x="7443187" y="4959510"/>
            <a:ext cx="781664" cy="2861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31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F323-A2E3-443F-8F67-58F42783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0732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fr-CA"/>
              <a:t>6. Nouvelle disposition de la convention collective 2023-2028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8979E-82D3-43AC-8F6A-483E3D66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3" y="119671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  <a:p>
            <a:pPr>
              <a:buFont typeface="Wingdings" panose="05000000000000000000" pitchFamily="2" charset="2"/>
              <a:buChar char="§"/>
            </a:pPr>
            <a:endParaRPr lang="fr-CA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AF5518-3204-4D9A-80D8-F0ECA9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E28F6-FAE2-430F-BBDA-351466DA22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3160F3-86F9-9D47-62B8-19E9039BB24A}"/>
              </a:ext>
            </a:extLst>
          </p:cNvPr>
          <p:cNvSpPr txBox="1"/>
          <p:nvPr/>
        </p:nvSpPr>
        <p:spPr>
          <a:xfrm>
            <a:off x="393383" y="1358884"/>
            <a:ext cx="818388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6195">
              <a:spcAft>
                <a:spcPts val="0"/>
              </a:spcAft>
              <a:defRPr/>
            </a:pPr>
            <a:r>
              <a:rPr lang="fr-CA" sz="2400" b="1">
                <a:latin typeface="Verdana"/>
                <a:ea typeface="Verdana"/>
                <a:cs typeface="Arial"/>
              </a:rPr>
              <a:t>Droits liés à la grossesse</a:t>
            </a:r>
          </a:p>
          <a:p>
            <a:pPr marL="36195">
              <a:spcAft>
                <a:spcPts val="0"/>
              </a:spcAft>
              <a:defRPr/>
            </a:pPr>
            <a:endParaRPr lang="fr-CA" sz="2400">
              <a:latin typeface="Verdana"/>
              <a:ea typeface="Verdana"/>
              <a:cs typeface="Arial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ea typeface="Verdana"/>
            </a:endParaRPr>
          </a:p>
          <a:p>
            <a:pPr marL="36195">
              <a:spcAft>
                <a:spcPts val="0"/>
              </a:spcAft>
              <a:defRPr/>
            </a:pPr>
            <a:endParaRPr lang="fr-CA" sz="24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marL="779145" indent="-742950">
              <a:spcAft>
                <a:spcPts val="0"/>
              </a:spcAft>
              <a:buAutoNum type="alphaLcParenR"/>
              <a:defRPr/>
            </a:pPr>
            <a:endParaRPr lang="fr-CA" sz="2400">
              <a:solidFill>
                <a:srgbClr val="C00000"/>
              </a:solidFill>
              <a:latin typeface="Verdana"/>
              <a:ea typeface="Verdan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158E90-D2A9-DB78-6877-9A484E13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6" y="1957297"/>
            <a:ext cx="8193805" cy="10515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8D33CB-0142-031A-92E8-6B1678CEB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3977"/>
            <a:ext cx="9222291" cy="24216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A552FCDF-87DD-0A98-D7F4-62F309576AA0}"/>
                  </a:ext>
                </a:extLst>
              </p14:cNvPr>
              <p14:cNvContentPartPr/>
              <p14:nvPr/>
            </p14:nvContentPartPr>
            <p14:xfrm>
              <a:off x="6259012" y="4429024"/>
              <a:ext cx="2636280" cy="77400"/>
            </p14:xfrm>
          </p:contentPart>
        </mc:Choice>
        <mc:Fallback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A552FCDF-87DD-0A98-D7F4-62F309576A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05012" y="4321024"/>
                <a:ext cx="274392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6A7CCEDB-3385-3A64-B275-F75C308D594B}"/>
                  </a:ext>
                </a:extLst>
              </p14:cNvPr>
              <p14:cNvContentPartPr/>
              <p14:nvPr/>
            </p14:nvContentPartPr>
            <p14:xfrm>
              <a:off x="772612" y="4863544"/>
              <a:ext cx="1101600" cy="47880"/>
            </p14:xfrm>
          </p:contentPart>
        </mc:Choice>
        <mc:Fallback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6A7CCEDB-3385-3A64-B275-F75C308D59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8612" y="4755544"/>
                <a:ext cx="120924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A64E18D7-76D1-B6F9-E32F-E25C0079169D}"/>
                  </a:ext>
                </a:extLst>
              </p14:cNvPr>
              <p14:cNvContentPartPr/>
              <p14:nvPr/>
            </p14:nvContentPartPr>
            <p14:xfrm>
              <a:off x="1036492" y="5221744"/>
              <a:ext cx="4060800" cy="76320"/>
            </p14:xfrm>
          </p:contentPart>
        </mc:Choice>
        <mc:Fallback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A64E18D7-76D1-B6F9-E32F-E25C0079169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2492" y="5113232"/>
                <a:ext cx="4168440" cy="292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6858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468313" y="549275"/>
            <a:ext cx="8280400" cy="2087563"/>
          </a:xfrm>
        </p:spPr>
        <p:txBody>
          <a:bodyPr vert="horz" lIns="45720" tIns="45720" rIns="45720" bIns="45720" anchor="b">
            <a:noAutofit/>
          </a:bodyPr>
          <a:lstStyle/>
          <a:p>
            <a:pPr marL="901700" indent="-815975" algn="l" eaLnBrk="1" fontAlgn="auto" hangingPunct="1">
              <a:spcAft>
                <a:spcPts val="0"/>
              </a:spcAft>
              <a:defRPr/>
            </a:pPr>
            <a:r>
              <a:rPr lang="fr-FR" sz="4400" dirty="0"/>
              <a:t>7. Informations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224472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fr-CA" sz="4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BFB3-8F38-42F8-9A8B-4130062D8C71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51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1449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19916"/>
            <a:ext cx="8229600" cy="360040"/>
          </a:xfrm>
        </p:spPr>
        <p:txBody>
          <a:bodyPr vert="horz" lIns="91440" tIns="45720" rIns="91440" bIns="45720" anchor="b">
            <a:normAutofit fontScale="90000"/>
          </a:bodyPr>
          <a:lstStyle/>
          <a:p>
            <a:pPr eaLnBrk="1" hangingPunct="1">
              <a:defRPr/>
            </a:pPr>
            <a:r>
              <a:rPr lang="fr-FR" dirty="0"/>
              <a:t>7.  Informations</a:t>
            </a:r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312220" y="1414021"/>
            <a:ext cx="8591282" cy="4830754"/>
          </a:xfrm>
        </p:spPr>
        <p:txBody>
          <a:bodyPr/>
          <a:lstStyle/>
          <a:p>
            <a:pPr marL="742950" indent="-742950">
              <a:buFont typeface="+mj-lt"/>
              <a:buAutoNum type="alphaUcPeriod"/>
            </a:pPr>
            <a:r>
              <a:rPr lang="fr-CA" sz="1950">
                <a:ea typeface="Verdana"/>
              </a:rPr>
              <a:t>Questionnaire préscolaire</a:t>
            </a: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Calendrier BDD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Température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Griefs en cours 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Grief patronal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RSS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Erratum au document « compensation »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1950"/>
              <a:t>Nomination et annexe</a:t>
            </a:r>
            <a:endParaRPr lang="fr-CA" sz="1950">
              <a:ea typeface="Verdana"/>
            </a:endParaRPr>
          </a:p>
          <a:p>
            <a:pPr marL="742950" indent="-742950">
              <a:buFont typeface="+mj-lt"/>
              <a:buAutoNum type="alphaUcPeriod"/>
            </a:pPr>
            <a:r>
              <a:rPr lang="fr-CA" sz="2000">
                <a:ea typeface="Verdana"/>
                <a:cs typeface="Verdana"/>
              </a:rPr>
              <a:t>Élection des membres CE + compléter (CPE, délégués, </a:t>
            </a:r>
            <a:r>
              <a:rPr lang="fr-CA" sz="2000" err="1">
                <a:ea typeface="Verdana"/>
                <a:cs typeface="Verdana"/>
              </a:rPr>
              <a:t>etc</a:t>
            </a:r>
            <a:r>
              <a:rPr lang="fr-CA" sz="2000">
                <a:ea typeface="Verdana"/>
                <a:cs typeface="Verdana"/>
              </a:rPr>
              <a:t>)</a:t>
            </a:r>
          </a:p>
          <a:p>
            <a:pPr marL="742950" indent="-742950">
              <a:buFont typeface="+mj-lt"/>
              <a:buAutoNum type="alphaUcPeriod"/>
            </a:pPr>
            <a:r>
              <a:rPr lang="fr-CA" sz="1950">
                <a:ea typeface="Verdana"/>
              </a:rPr>
              <a:t>Budget de délégué 2023-2024</a:t>
            </a:r>
          </a:p>
          <a:p>
            <a:pPr marL="742950" indent="-742950">
              <a:buAutoNum type="alphaUcPeriod"/>
            </a:pPr>
            <a:r>
              <a:rPr lang="fr-CA" sz="1950">
                <a:ea typeface="Verdana"/>
              </a:rPr>
              <a:t>Congé en cas de décès --&gt; à couper et à coller</a:t>
            </a:r>
          </a:p>
          <a:p>
            <a:pPr marL="742950" indent="-742950">
              <a:buFont typeface="Verdana"/>
              <a:buAutoNum type="alphaUcPeriod"/>
            </a:pPr>
            <a:endParaRPr lang="fr-CA" sz="1950">
              <a:solidFill>
                <a:srgbClr val="000000"/>
              </a:solidFill>
              <a:ea typeface="Verdana"/>
              <a:cs typeface="Verdana"/>
            </a:endParaRPr>
          </a:p>
          <a:p>
            <a:pPr marL="742950" indent="-742950">
              <a:buAutoNum type="alphaUcPeriod"/>
            </a:pPr>
            <a:endParaRPr lang="fr-CA" sz="200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fr-CA" sz="240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fr-CA" sz="2600">
              <a:solidFill>
                <a:srgbClr val="00B050"/>
              </a:solidFill>
              <a:ea typeface="Verdana"/>
              <a:cs typeface="Verdan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614" y="6478840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53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090943A-6F6D-5FFD-6BAA-17CCB2C2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1" y="613688"/>
            <a:ext cx="4138367" cy="2234358"/>
          </a:xfrm>
        </p:spPr>
        <p:txBody>
          <a:bodyPr/>
          <a:lstStyle/>
          <a:p>
            <a:pPr marL="0" indent="0">
              <a:buNone/>
            </a:pPr>
            <a:r>
              <a:rPr lang="fr-CA" sz="3200" b="1">
                <a:solidFill>
                  <a:srgbClr val="0070C0"/>
                </a:solidFill>
                <a:latin typeface="+mj-lt"/>
              </a:rPr>
              <a:t>A. Questionnaire préscolaire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r>
              <a:rPr lang="fr-CA">
                <a:solidFill>
                  <a:srgbClr val="C00000"/>
                </a:solidFill>
              </a:rPr>
              <a:t>Une enveloppe adressée aux personnes enseignantes du préscolaire a été placée dans les grandes enveloppes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0CC175-3D4C-2D37-349B-B7BC7107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899" y="0"/>
            <a:ext cx="497810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B9A9AE-B5C1-6D38-C6A3-714591AB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78239">
            <a:off x="2731615" y="5140537"/>
            <a:ext cx="1936101" cy="17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8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486E6B6-E86A-4656-99D7-343629F9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7913"/>
            <a:ext cx="8229600" cy="82058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fr-CA"/>
            </a:br>
            <a:r>
              <a:rPr lang="fr-CA">
                <a:solidFill>
                  <a:srgbClr val="0070C0"/>
                </a:solidFill>
              </a:rPr>
              <a:t>B. Calendrier des </a:t>
            </a:r>
            <a:br>
              <a:rPr lang="fr-CA">
                <a:solidFill>
                  <a:srgbClr val="0070C0"/>
                </a:solidFill>
              </a:rPr>
            </a:br>
            <a:r>
              <a:rPr lang="fr-CA">
                <a:solidFill>
                  <a:srgbClr val="0070C0"/>
                </a:solidFill>
              </a:rPr>
              <a:t>bureaux des </a:t>
            </a:r>
            <a:br>
              <a:rPr lang="fr-CA">
                <a:solidFill>
                  <a:srgbClr val="0070C0"/>
                </a:solidFill>
              </a:rPr>
            </a:br>
            <a:r>
              <a:rPr lang="fr-CA">
                <a:solidFill>
                  <a:srgbClr val="0070C0"/>
                </a:solidFill>
              </a:rPr>
              <a:t>délégués</a:t>
            </a:r>
            <a:endParaRPr lang="fr-FR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54</a:t>
            </a:fld>
            <a:endParaRPr lang="fr-FR" altLang="fr-FR">
              <a:solidFill>
                <a:srgbClr val="A3A3A3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6050CB-5466-4FA8-BA79-26129B49EB54}"/>
              </a:ext>
            </a:extLst>
          </p:cNvPr>
          <p:cNvSpPr txBox="1"/>
          <p:nvPr/>
        </p:nvSpPr>
        <p:spPr>
          <a:xfrm>
            <a:off x="457200" y="3842044"/>
            <a:ext cx="39462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0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Le 26 novembre est un mardi!</a:t>
            </a:r>
          </a:p>
          <a:p>
            <a:pPr algn="ctr"/>
            <a:endParaRPr lang="fr-CA" sz="2000" b="1">
              <a:solidFill>
                <a:srgbClr val="C00000"/>
              </a:solidFill>
              <a:latin typeface="Verdana"/>
              <a:ea typeface="Verdana"/>
              <a:cs typeface="Arial"/>
            </a:endParaRPr>
          </a:p>
          <a:p>
            <a:pPr algn="ctr"/>
            <a:r>
              <a:rPr lang="fr-CA" sz="2000" b="1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Les modalités liées à la consultation seront votées au BDD de septembre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13C69847-3F53-4576-8F58-7BC187D78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4" y="2304136"/>
            <a:ext cx="2813255" cy="1475996"/>
          </a:xfr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9DA19C7-5F5F-4EE3-A13B-D5D14D7407E9}"/>
              </a:ext>
            </a:extLst>
          </p:cNvPr>
          <p:cNvSpPr/>
          <p:nvPr/>
        </p:nvSpPr>
        <p:spPr>
          <a:xfrm>
            <a:off x="5908499" y="1340768"/>
            <a:ext cx="247677" cy="2148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AB5AC3-7E7A-41E2-EC8A-2ADDA3863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10" r="24881"/>
          <a:stretch/>
        </p:blipFill>
        <p:spPr>
          <a:xfrm>
            <a:off x="4403452" y="-14108"/>
            <a:ext cx="4681133" cy="68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4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486E6B6-E86A-4656-99D7-343629F9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381000"/>
            <a:ext cx="8229600" cy="82058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fr-CA"/>
            </a:b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55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090943A-6F6D-5FFD-6BAA-17CCB2C2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459972"/>
            <a:ext cx="8183880" cy="624110"/>
          </a:xfrm>
        </p:spPr>
        <p:txBody>
          <a:bodyPr/>
          <a:lstStyle/>
          <a:p>
            <a:pPr marL="0" indent="0">
              <a:buNone/>
            </a:pPr>
            <a:r>
              <a:rPr lang="fr-CA" sz="3600" b="1">
                <a:solidFill>
                  <a:srgbClr val="0070C0"/>
                </a:solidFill>
                <a:latin typeface="+mj-lt"/>
              </a:rPr>
              <a:t>C. Température</a:t>
            </a:r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7CC91333-6904-71A2-C86B-74935936F0EF}"/>
              </a:ext>
            </a:extLst>
          </p:cNvPr>
          <p:cNvSpPr txBox="1">
            <a:spLocks/>
          </p:cNvSpPr>
          <p:nvPr/>
        </p:nvSpPr>
        <p:spPr bwMode="auto">
          <a:xfrm>
            <a:off x="960120" y="1254553"/>
            <a:ext cx="8183880" cy="388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Ø"/>
            </a:pPr>
            <a:r>
              <a:rPr lang="fr-CA">
                <a:hlinkClick r:id="rId4"/>
              </a:rPr>
              <a:t>www.lignery.ca</a:t>
            </a:r>
            <a:endParaRPr lang="fr-CA"/>
          </a:p>
          <a:p>
            <a:pPr>
              <a:buFont typeface="Wingdings" panose="05000000000000000000" pitchFamily="2" charset="2"/>
              <a:buChar char="Ø"/>
            </a:pPr>
            <a:endParaRPr lang="fr-CA" sz="1200"/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Comités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1200"/>
          </a:p>
          <a:p>
            <a:pPr lvl="2">
              <a:buFont typeface="Wingdings" panose="05000000000000000000" pitchFamily="2" charset="2"/>
              <a:buChar char="Ø"/>
            </a:pPr>
            <a:r>
              <a:rPr lang="fr-CA"/>
              <a:t>SST- Santé et sécurité du travail</a:t>
            </a:r>
          </a:p>
          <a:p>
            <a:pPr marL="603250" lvl="2" indent="0">
              <a:buNone/>
            </a:pPr>
            <a:endParaRPr lang="fr-CA" sz="1200"/>
          </a:p>
          <a:p>
            <a:pPr>
              <a:buFont typeface="Wingdings" panose="05000000000000000000" pitchFamily="2" charset="2"/>
              <a:buChar char="Ø"/>
            </a:pPr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1E0947-D146-9A17-DC20-73785222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888" y="3160128"/>
            <a:ext cx="6389454" cy="2779129"/>
          </a:xfrm>
          <a:prstGeom prst="rect">
            <a:avLst/>
          </a:prstGeom>
        </p:spPr>
      </p:pic>
      <p:pic>
        <p:nvPicPr>
          <p:cNvPr id="1026" name="Picture 2" descr="Il fera encore chaud aujourd'hui ! | Mauritius Broadcasting Corporation">
            <a:extLst>
              <a:ext uri="{FF2B5EF4-FFF2-40B4-BE49-F238E27FC236}">
                <a16:creationId xmlns:a16="http://schemas.microsoft.com/office/drawing/2014/main" id="{323912B1-592F-7559-7F52-BF652093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67" y="51294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81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56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090943A-6F6D-5FFD-6BAA-17CCB2C2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" y="295867"/>
            <a:ext cx="8183880" cy="686338"/>
          </a:xfrm>
        </p:spPr>
        <p:txBody>
          <a:bodyPr/>
          <a:lstStyle/>
          <a:p>
            <a:pPr marL="0" indent="0">
              <a:buNone/>
            </a:pPr>
            <a:r>
              <a:rPr lang="fr-CA" sz="3600" b="1">
                <a:solidFill>
                  <a:srgbClr val="0070C0"/>
                </a:solidFill>
                <a:latin typeface="+mj-lt"/>
              </a:rPr>
              <a:t>D. Griefs en cours</a:t>
            </a:r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78E7064A-902D-A024-FFB3-5311FC70805D}"/>
              </a:ext>
            </a:extLst>
          </p:cNvPr>
          <p:cNvSpPr txBox="1">
            <a:spLocks/>
          </p:cNvSpPr>
          <p:nvPr/>
        </p:nvSpPr>
        <p:spPr bwMode="auto">
          <a:xfrm>
            <a:off x="383857" y="1157901"/>
            <a:ext cx="8183880" cy="47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Ø"/>
            </a:pPr>
            <a:r>
              <a:rPr lang="fr-CA" sz="1600"/>
              <a:t> </a:t>
            </a:r>
            <a:r>
              <a:rPr lang="fr-CA" sz="1600" b="1"/>
              <a:t>Tâche à la Magdeleine 2019-2020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160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sz="1600"/>
              <a:t>L’APL a reçu des tâches qui ne reflètent pas la tâche réelle des enseignantes et enseignants. 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sz="1600"/>
          </a:p>
          <a:p>
            <a:pPr>
              <a:buFont typeface="Wingdings" panose="05000000000000000000" pitchFamily="2" charset="2"/>
              <a:buChar char="Ø"/>
            </a:pPr>
            <a:r>
              <a:rPr lang="fr-CA" sz="1600" b="1"/>
              <a:t>Tâche au préscolaire 2021-2022 </a:t>
            </a:r>
            <a:r>
              <a:rPr lang="fr-CA" sz="2400" b="1">
                <a:solidFill>
                  <a:srgbClr val="FF0000"/>
                </a:solidFill>
              </a:rPr>
              <a:t>1</a:t>
            </a:r>
            <a:r>
              <a:rPr lang="fr-CA" sz="2400" b="1" baseline="30000">
                <a:solidFill>
                  <a:srgbClr val="FF0000"/>
                </a:solidFill>
              </a:rPr>
              <a:t>er</a:t>
            </a:r>
            <a:r>
              <a:rPr lang="fr-CA" sz="1600" b="1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CA" sz="1600" b="1"/>
          </a:p>
          <a:p>
            <a:pPr lvl="1">
              <a:buFont typeface="Wingdings" panose="05000000000000000000" pitchFamily="2" charset="2"/>
              <a:buChar char="Ø"/>
            </a:pPr>
            <a:r>
              <a:rPr lang="fr-CA" sz="1600"/>
              <a:t>Les enseignantes et les enseignants du préscolaire n’ont pas tous eu le 30 minutes d’encadrement prévu dans le gain de la sentence Brault de L’APL.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CA" sz="1600"/>
          </a:p>
          <a:p>
            <a:pPr>
              <a:buFont typeface="Wingdings" panose="05000000000000000000" pitchFamily="2" charset="2"/>
              <a:buChar char="Ø"/>
            </a:pPr>
            <a:r>
              <a:rPr lang="fr-CA" sz="1600" b="1"/>
              <a:t>Cours à domicile </a:t>
            </a:r>
            <a:r>
              <a:rPr lang="fr-CA" sz="2400" b="1">
                <a:solidFill>
                  <a:srgbClr val="FF0000"/>
                </a:solidFill>
              </a:rPr>
              <a:t>2</a:t>
            </a:r>
            <a:r>
              <a:rPr lang="fr-CA" sz="2400" b="1" baseline="30000">
                <a:solidFill>
                  <a:srgbClr val="FF0000"/>
                </a:solidFill>
              </a:rPr>
              <a:t>e</a:t>
            </a:r>
            <a:r>
              <a:rPr lang="fr-CA" sz="2400" b="1">
                <a:solidFill>
                  <a:srgbClr val="FF0000"/>
                </a:solidFill>
              </a:rPr>
              <a:t> </a:t>
            </a:r>
            <a:endParaRPr lang="fr-CA" sz="2400" b="1"/>
          </a:p>
          <a:p>
            <a:pPr lvl="1">
              <a:buFont typeface="Wingdings" panose="05000000000000000000" pitchFamily="2" charset="2"/>
              <a:buChar char="Ø"/>
            </a:pPr>
            <a:endParaRPr lang="fr-CA" sz="1600" b="1"/>
          </a:p>
          <a:p>
            <a:pPr lvl="1">
              <a:buFont typeface="Wingdings" panose="05000000000000000000" pitchFamily="2" charset="2"/>
              <a:buChar char="Ø"/>
            </a:pPr>
            <a:r>
              <a:rPr lang="fr-CA" sz="1600"/>
              <a:t>Le CSS a une procédure et une politique qui se contredisent. Ceci a occasionné des surplus de tâche à plusieurs enseignantes et enseignants.  </a:t>
            </a:r>
          </a:p>
        </p:txBody>
      </p:sp>
    </p:spTree>
    <p:extLst>
      <p:ext uri="{BB962C8B-B14F-4D97-AF65-F5344CB8AC3E}">
        <p14:creationId xmlns:p14="http://schemas.microsoft.com/office/powerpoint/2010/main" val="3199084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57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090943A-6F6D-5FFD-6BAA-17CCB2C2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381000"/>
            <a:ext cx="8183880" cy="2234358"/>
          </a:xfrm>
        </p:spPr>
        <p:txBody>
          <a:bodyPr/>
          <a:lstStyle/>
          <a:p>
            <a:pPr marL="0" indent="0">
              <a:buNone/>
            </a:pPr>
            <a:r>
              <a:rPr lang="fr-CA" sz="3600" b="1">
                <a:solidFill>
                  <a:srgbClr val="0070C0"/>
                </a:solidFill>
                <a:latin typeface="+mj-lt"/>
              </a:rPr>
              <a:t>E. Grief patronal</a:t>
            </a: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81F528A6-593D-3506-1C76-DF9176954268}"/>
              </a:ext>
            </a:extLst>
          </p:cNvPr>
          <p:cNvSpPr txBox="1">
            <a:spLocks/>
          </p:cNvSpPr>
          <p:nvPr/>
        </p:nvSpPr>
        <p:spPr bwMode="auto">
          <a:xfrm>
            <a:off x="393383" y="1498179"/>
            <a:ext cx="8183880" cy="223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58B7C3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58B7C3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DE50E4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panose="05000000000000000000" pitchFamily="2" charset="2"/>
              <a:buChar char="Ø"/>
            </a:pPr>
            <a:r>
              <a:rPr lang="fr-CA"/>
              <a:t>Dans l’entente local de L’APL, il est prévu au chapitre 4-1.04 les modalités liées au CPE et à la libération des personnes participantes.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/>
              <a:t>Or, le CSS conteste cette clause par voie de grief.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/>
              <a:t>Cette audition de grief débutera à l’automne, le 8 novembre 2024. Ce sera un dossier à suivre … </a:t>
            </a:r>
          </a:p>
        </p:txBody>
      </p:sp>
    </p:spTree>
    <p:extLst>
      <p:ext uri="{BB962C8B-B14F-4D97-AF65-F5344CB8AC3E}">
        <p14:creationId xmlns:p14="http://schemas.microsoft.com/office/powerpoint/2010/main" val="1069398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732F456-C5CC-7C35-5D09-A652A5B45E1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381000"/>
            <a:ext cx="8183880" cy="731363"/>
          </a:xfrm>
        </p:spPr>
        <p:txBody>
          <a:bodyPr/>
          <a:lstStyle/>
          <a:p>
            <a:r>
              <a:rPr lang="fr-CA">
                <a:solidFill>
                  <a:srgbClr val="0070C0"/>
                </a:solidFill>
              </a:rPr>
              <a:t>F. Affichage RSS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F24800-1FBA-6D81-2754-08F194086AF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920" y="1624520"/>
            <a:ext cx="8183880" cy="3093784"/>
          </a:xfrm>
        </p:spPr>
        <p:txBody>
          <a:bodyPr/>
          <a:lstStyle/>
          <a:p>
            <a:pPr marL="264795" indent="-264795" algn="just"/>
            <a:r>
              <a:rPr lang="fr-CA" sz="2600"/>
              <a:t>Un affichage est présentement en cours afin de trouver une personne RSS pour le secteur enseignant secondaire et Brenda-Milner</a:t>
            </a:r>
            <a:endParaRPr lang="fr-FR"/>
          </a:p>
          <a:p>
            <a:pPr marL="264795" indent="-264795" algn="just"/>
            <a:endParaRPr lang="fr-CA" sz="2600">
              <a:ea typeface="Verdana"/>
            </a:endParaRPr>
          </a:p>
          <a:p>
            <a:pPr marL="0" indent="0">
              <a:buNone/>
            </a:pPr>
            <a:endParaRPr lang="fr-CA">
              <a:ea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35D0FB-5390-6299-54D9-E72F738892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0AC525-96FE-BC97-2F94-D4FB188A1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810" y="3051209"/>
            <a:ext cx="6266379" cy="29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01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54262-06F9-31AD-0073-9EBA950523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381000"/>
            <a:ext cx="8183880" cy="1058694"/>
          </a:xfrm>
        </p:spPr>
        <p:txBody>
          <a:bodyPr/>
          <a:lstStyle/>
          <a:p>
            <a:r>
              <a:rPr lang="fr-CA">
                <a:solidFill>
                  <a:srgbClr val="0070C0"/>
                </a:solidFill>
              </a:rPr>
              <a:t>F. Mandat des RSS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D9AB21-77D2-0E39-10A7-4A9764D2932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920" y="1527244"/>
            <a:ext cx="8183880" cy="3191060"/>
          </a:xfrm>
        </p:spPr>
        <p:txBody>
          <a:bodyPr/>
          <a:lstStyle/>
          <a:p>
            <a:pPr marL="0" indent="0">
              <a:buNone/>
            </a:pPr>
            <a:r>
              <a:rPr lang="fr-CA" sz="2800"/>
              <a:t>Leur mandat, pour la suite des choses, sera essentiellement de :</a:t>
            </a:r>
          </a:p>
          <a:p>
            <a:pPr marL="0" indent="0">
              <a:buNone/>
            </a:pPr>
            <a:endParaRPr lang="fr-CA" sz="2800"/>
          </a:p>
          <a:p>
            <a:r>
              <a:rPr lang="fr-CA" sz="2800"/>
              <a:t>Faire l’inspection des lieux de travail;</a:t>
            </a:r>
          </a:p>
          <a:p>
            <a:pPr marL="0" indent="0">
              <a:buNone/>
            </a:pPr>
            <a:endParaRPr lang="fr-CA" sz="2800"/>
          </a:p>
          <a:p>
            <a:r>
              <a:rPr lang="fr-CA" sz="2800"/>
              <a:t>Faire des recommandations au comité;</a:t>
            </a:r>
          </a:p>
          <a:p>
            <a:pPr marL="0" indent="0">
              <a:buNone/>
            </a:pPr>
            <a:endParaRPr lang="fr-CA" sz="2800"/>
          </a:p>
          <a:p>
            <a:r>
              <a:rPr lang="fr-CA" sz="2800"/>
              <a:t>Déposer, lorsque requise, des plaintes à la CNESST.</a:t>
            </a:r>
          </a:p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3A1FFE-71F9-ADB4-E59A-72851D6343D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97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863947"/>
          </a:xfrm>
        </p:spPr>
        <p:txBody>
          <a:bodyPr/>
          <a:lstStyle/>
          <a:p>
            <a:pPr eaLnBrk="1" hangingPunct="1">
              <a:defRPr/>
            </a:pPr>
            <a:r>
              <a:rPr lang="fr-FR"/>
              <a:t>Petit rappel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8D63-F752-4749-8B72-D08BD80F27A1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357113-66EB-47A2-967F-19997CF38F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2AFADA-86F2-4304-73FA-89C097728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25" y="-87981"/>
            <a:ext cx="4379748" cy="707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22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54262-06F9-31AD-0073-9EBA950523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-148347"/>
            <a:ext cx="8183880" cy="1058694"/>
          </a:xfrm>
        </p:spPr>
        <p:txBody>
          <a:bodyPr/>
          <a:lstStyle/>
          <a:p>
            <a:r>
              <a:rPr lang="fr-CA">
                <a:solidFill>
                  <a:srgbClr val="0070C0"/>
                </a:solidFill>
              </a:rPr>
              <a:t>F. Candidature RSS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0AB1549-A89A-8459-100A-6FCCE2C3B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94" y="1131216"/>
            <a:ext cx="4790036" cy="567348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3A1FFE-71F9-ADB4-E59A-72851D6343D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EBF354-C149-986D-F379-9F5FD1B23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633" y="2743200"/>
            <a:ext cx="3797167" cy="17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2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19916"/>
            <a:ext cx="8229600" cy="360040"/>
          </a:xfrm>
        </p:spPr>
        <p:txBody>
          <a:bodyPr vert="horz" lIns="91440" tIns="45720" rIns="91440" bIns="45720" anchor="b">
            <a:noAutofit/>
          </a:bodyPr>
          <a:lstStyle/>
          <a:p>
            <a:pPr eaLnBrk="1" hangingPunct="1">
              <a:defRPr/>
            </a:pPr>
            <a:r>
              <a:rPr lang="fr-FR">
                <a:solidFill>
                  <a:srgbClr val="0070C0"/>
                </a:solidFill>
              </a:rPr>
              <a:t>7.  Informations</a:t>
            </a:r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312220" y="1414021"/>
            <a:ext cx="8591282" cy="4830754"/>
          </a:xfrm>
        </p:spPr>
        <p:txBody>
          <a:bodyPr/>
          <a:lstStyle/>
          <a:p>
            <a:pPr marL="742950" indent="-742950">
              <a:buFont typeface="+mj-lt"/>
              <a:buAutoNum type="alphaUcPeriod"/>
            </a:pPr>
            <a:endParaRPr lang="fr-CA" sz="1950"/>
          </a:p>
          <a:p>
            <a:pPr marL="742950" indent="-742950">
              <a:buSzPct val="100000"/>
              <a:buFont typeface="+mj-lt"/>
              <a:buAutoNum type="alphaUcPeriod" startAt="7"/>
            </a:pPr>
            <a:r>
              <a:rPr lang="fr-CA" sz="1950"/>
              <a:t>Erratum au document « compensation »</a:t>
            </a:r>
            <a:endParaRPr lang="fr-CA" sz="1950">
              <a:ea typeface="Verdana"/>
            </a:endParaRPr>
          </a:p>
          <a:p>
            <a:pPr marL="742950" indent="-742950">
              <a:buSzPct val="100000"/>
              <a:buFont typeface="+mj-lt"/>
              <a:buAutoNum type="alphaUcPeriod" startAt="7"/>
            </a:pPr>
            <a:r>
              <a:rPr lang="fr-CA" sz="1950"/>
              <a:t>Nomination et annexe</a:t>
            </a:r>
            <a:endParaRPr lang="fr-CA" sz="1950">
              <a:ea typeface="Verdana"/>
            </a:endParaRPr>
          </a:p>
          <a:p>
            <a:pPr marL="742950" indent="-742950">
              <a:buSzPct val="100000"/>
              <a:buFont typeface="+mj-lt"/>
              <a:buAutoNum type="alphaUcPeriod" startAt="7"/>
            </a:pPr>
            <a:r>
              <a:rPr lang="fr-CA" sz="2000">
                <a:ea typeface="Verdana"/>
                <a:cs typeface="Verdana"/>
              </a:rPr>
              <a:t>Élection des membres CE + compléter (CPE, délégués, </a:t>
            </a:r>
            <a:r>
              <a:rPr lang="fr-CA" sz="2000" err="1">
                <a:ea typeface="Verdana"/>
                <a:cs typeface="Verdana"/>
              </a:rPr>
              <a:t>etc</a:t>
            </a:r>
            <a:r>
              <a:rPr lang="fr-CA" sz="2000">
                <a:ea typeface="Verdana"/>
                <a:cs typeface="Verdana"/>
              </a:rPr>
              <a:t>)</a:t>
            </a:r>
          </a:p>
          <a:p>
            <a:pPr marL="742950" indent="-742950">
              <a:buSzPct val="100000"/>
              <a:buFont typeface="+mj-lt"/>
              <a:buAutoNum type="alphaUcPeriod" startAt="7"/>
            </a:pPr>
            <a:r>
              <a:rPr lang="fr-CA" sz="1950">
                <a:ea typeface="Verdana"/>
              </a:rPr>
              <a:t>Budget de délégué 2023-2024</a:t>
            </a:r>
          </a:p>
          <a:p>
            <a:pPr marL="742950" indent="-742950">
              <a:buSzPct val="100000"/>
              <a:buAutoNum type="alphaUcPeriod" startAt="7"/>
            </a:pPr>
            <a:r>
              <a:rPr lang="fr-CA" sz="1950">
                <a:ea typeface="Verdana"/>
              </a:rPr>
              <a:t>Congé en cas de décès : couper / coller</a:t>
            </a:r>
          </a:p>
          <a:p>
            <a:pPr marL="742950" indent="-742950">
              <a:buFont typeface="Verdana"/>
              <a:buAutoNum type="alphaUcPeriod" startAt="7"/>
            </a:pPr>
            <a:endParaRPr lang="fr-CA" sz="1950">
              <a:solidFill>
                <a:srgbClr val="000000"/>
              </a:solidFill>
              <a:ea typeface="Verdana"/>
              <a:cs typeface="Verdana"/>
            </a:endParaRPr>
          </a:p>
          <a:p>
            <a:pPr marL="742950" indent="-742950">
              <a:buAutoNum type="alphaUcPeriod" startAt="7"/>
            </a:pPr>
            <a:endParaRPr lang="fr-CA" sz="200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fr-CA" sz="240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fr-CA" sz="2600">
              <a:solidFill>
                <a:srgbClr val="00B050"/>
              </a:solidFill>
              <a:ea typeface="Verdana"/>
              <a:cs typeface="Verdan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614" y="6478840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5365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54262-06F9-31AD-0073-9EBA950523B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381000"/>
            <a:ext cx="8183880" cy="1058694"/>
          </a:xfrm>
        </p:spPr>
        <p:txBody>
          <a:bodyPr>
            <a:normAutofit fontScale="90000"/>
          </a:bodyPr>
          <a:lstStyle/>
          <a:p>
            <a:r>
              <a:rPr lang="fr-CA">
                <a:solidFill>
                  <a:srgbClr val="0070C0"/>
                </a:solidFill>
              </a:rPr>
              <a:t>G. Erratum au document « Compensation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D9AB21-77D2-0E39-10A7-4A9764D2932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 flipH="1">
            <a:off x="502917" y="1527243"/>
            <a:ext cx="3974951" cy="4440420"/>
          </a:xfrm>
        </p:spPr>
        <p:txBody>
          <a:bodyPr/>
          <a:lstStyle/>
          <a:p>
            <a:pPr marL="0" indent="0">
              <a:buNone/>
            </a:pPr>
            <a:r>
              <a:rPr lang="fr-CA" sz="6600" b="1">
                <a:solidFill>
                  <a:srgbClr val="FF0000"/>
                </a:solidFill>
              </a:rPr>
              <a:t>! </a:t>
            </a:r>
            <a:r>
              <a:rPr lang="fr-CA"/>
              <a:t>Veuillez svp remplacer la page </a:t>
            </a:r>
            <a:r>
              <a:rPr lang="fr-CA">
                <a:solidFill>
                  <a:srgbClr val="FF0000"/>
                </a:solidFill>
              </a:rPr>
              <a:t>6</a:t>
            </a:r>
            <a:r>
              <a:rPr lang="fr-CA"/>
              <a:t> du document pour affichage remis en mai dernier … 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endParaRPr lang="fr-CA" sz="2800"/>
          </a:p>
          <a:p>
            <a:pPr marL="0" indent="0">
              <a:buNone/>
            </a:pPr>
            <a:endParaRPr lang="fr-CA" sz="2800"/>
          </a:p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3A1FFE-71F9-ADB4-E59A-72851D6343D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D430391D-7CF0-4833-BD57-16FCF41EEE50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1E0C02-2A4B-1C86-30D5-4D9C31865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870" y="901640"/>
            <a:ext cx="4305828" cy="55753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19F316-1108-DAFB-716F-7C08BA1F3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868" y="3282312"/>
            <a:ext cx="2861940" cy="28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118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146A8-DCDD-4D26-87FF-73B6ACA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6BC4D9-3FE3-4BAA-BC53-38384AFCED40}" type="slidenum">
              <a:rPr lang="fr-FR" altLang="fr-FR">
                <a:solidFill>
                  <a:srgbClr val="A3A3A3"/>
                </a:solidFill>
              </a:rPr>
              <a:pPr eaLnBrk="1" hangingPunct="1"/>
              <a:t>63</a:t>
            </a:fld>
            <a:endParaRPr lang="fr-FR" altLang="fr-FR">
              <a:solidFill>
                <a:srgbClr val="A3A3A3"/>
              </a:solidFill>
            </a:endParaRPr>
          </a:p>
        </p:txBody>
      </p:sp>
      <p:pic>
        <p:nvPicPr>
          <p:cNvPr id="2" name="Image 5" descr="LogoAPL2014.jpg">
            <a:extLst>
              <a:ext uri="{FF2B5EF4-FFF2-40B4-BE49-F238E27FC236}">
                <a16:creationId xmlns:a16="http://schemas.microsoft.com/office/drawing/2014/main" id="{0089802B-FFA4-47CF-AAB8-C9163E2FFC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090943A-6F6D-5FFD-6BAA-17CCB2C2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528" y="515911"/>
            <a:ext cx="8258335" cy="606450"/>
          </a:xfrm>
        </p:spPr>
        <p:txBody>
          <a:bodyPr/>
          <a:lstStyle/>
          <a:p>
            <a:pPr marL="0" indent="0">
              <a:buNone/>
            </a:pPr>
            <a:r>
              <a:rPr lang="fr-CA" sz="3200" b="1">
                <a:solidFill>
                  <a:srgbClr val="0070C0"/>
                </a:solidFill>
                <a:latin typeface="+mj-lt"/>
              </a:rPr>
              <a:t>H. Nominations et annexes EHDAA </a:t>
            </a:r>
          </a:p>
          <a:p>
            <a:pPr marL="0" indent="0">
              <a:buNone/>
            </a:pPr>
            <a:endParaRPr lang="fr-CA" sz="24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DB3BDB-33D9-73F4-3E9F-7AD80B5861C0}"/>
              </a:ext>
            </a:extLst>
          </p:cNvPr>
          <p:cNvSpPr txBox="1"/>
          <p:nvPr/>
        </p:nvSpPr>
        <p:spPr>
          <a:xfrm>
            <a:off x="5957455" y="2540001"/>
            <a:ext cx="27432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Les cahiers des « Annexes » vous seront transmis dès réception</a:t>
            </a:r>
            <a:endParaRPr lang="fr-CA" sz="2400">
              <a:solidFill>
                <a:srgbClr val="C00000"/>
              </a:solidFill>
            </a:endParaRPr>
          </a:p>
        </p:txBody>
      </p:sp>
      <p:pic>
        <p:nvPicPr>
          <p:cNvPr id="3" name="Image 2" descr="Une image contenant texte, capture d’écran, carte de visite, Police&#10;&#10;Description générée automatiquement">
            <a:extLst>
              <a:ext uri="{FF2B5EF4-FFF2-40B4-BE49-F238E27FC236}">
                <a16:creationId xmlns:a16="http://schemas.microsoft.com/office/drawing/2014/main" id="{07890637-830B-2F9D-86EF-845080AD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3" y="2367322"/>
            <a:ext cx="5259238" cy="26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3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19916"/>
            <a:ext cx="8229600" cy="360040"/>
          </a:xfrm>
        </p:spPr>
        <p:txBody>
          <a:bodyPr vert="horz" lIns="91440" tIns="45720" rIns="91440" bIns="45720" anchor="b"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7.  Informations</a:t>
            </a:r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312220" y="1414021"/>
            <a:ext cx="8591282" cy="4830754"/>
          </a:xfrm>
        </p:spPr>
        <p:txBody>
          <a:bodyPr/>
          <a:lstStyle/>
          <a:p>
            <a:pPr marL="742950" indent="-742950">
              <a:buFont typeface="+mj-lt"/>
              <a:buAutoNum type="alphaUcPeriod"/>
            </a:pPr>
            <a:endParaRPr lang="fr-CA" sz="1950"/>
          </a:p>
          <a:p>
            <a:pPr marL="742950" indent="-742950">
              <a:buSzPct val="100000"/>
              <a:buFont typeface="+mj-lt"/>
              <a:buAutoNum type="alphaUcPeriod" startAt="9"/>
            </a:pPr>
            <a:r>
              <a:rPr lang="fr-CA" sz="2000">
                <a:ea typeface="Verdana"/>
                <a:cs typeface="Verdana"/>
              </a:rPr>
              <a:t>Élection des membres CE + compléter (CPE, délégués, </a:t>
            </a:r>
            <a:r>
              <a:rPr lang="fr-CA" sz="2000" err="1">
                <a:ea typeface="Verdana"/>
                <a:cs typeface="Verdana"/>
              </a:rPr>
              <a:t>etc</a:t>
            </a:r>
            <a:r>
              <a:rPr lang="fr-CA" sz="2000">
                <a:ea typeface="Verdana"/>
                <a:cs typeface="Verdana"/>
              </a:rPr>
              <a:t>)</a:t>
            </a:r>
          </a:p>
          <a:p>
            <a:pPr marL="742950" indent="-742950">
              <a:buSzPct val="100000"/>
              <a:buFont typeface="+mj-lt"/>
              <a:buAutoNum type="alphaUcPeriod" startAt="9"/>
            </a:pPr>
            <a:r>
              <a:rPr lang="fr-CA" sz="1950">
                <a:ea typeface="Verdana"/>
              </a:rPr>
              <a:t>Budget de délégué 2023-2024</a:t>
            </a:r>
          </a:p>
          <a:p>
            <a:pPr marL="742950" indent="-742950">
              <a:buSzPct val="100000"/>
              <a:buAutoNum type="alphaUcPeriod" startAt="9"/>
            </a:pPr>
            <a:r>
              <a:rPr lang="fr-CA" sz="1950">
                <a:ea typeface="Verdana"/>
              </a:rPr>
              <a:t>Congés en cas de décès - couper / coller</a:t>
            </a:r>
          </a:p>
          <a:p>
            <a:pPr marL="742950" indent="-742950">
              <a:buFont typeface="Verdana"/>
              <a:buAutoNum type="alphaUcPeriod" startAt="9"/>
            </a:pPr>
            <a:endParaRPr lang="fr-CA" sz="1950">
              <a:solidFill>
                <a:srgbClr val="000000"/>
              </a:solidFill>
              <a:ea typeface="Verdana"/>
              <a:cs typeface="Verdana"/>
            </a:endParaRPr>
          </a:p>
          <a:p>
            <a:pPr marL="742950" indent="-742950">
              <a:buAutoNum type="alphaUcPeriod" startAt="9"/>
            </a:pPr>
            <a:endParaRPr lang="fr-CA" sz="200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fr-CA" sz="240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fr-CA" sz="2600">
              <a:solidFill>
                <a:srgbClr val="00B050"/>
              </a:solidFill>
              <a:ea typeface="Verdana"/>
              <a:cs typeface="Verdan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614" y="6478840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4780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2B238-AC09-44B0-B537-BCA1FCC4FE72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DEDEDE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DEDEDE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43607" y="1125538"/>
            <a:ext cx="7608267" cy="5040312"/>
          </a:xfrm>
        </p:spPr>
        <p:txBody>
          <a:bodyPr>
            <a:normAutofit/>
          </a:bodyPr>
          <a:lstStyle/>
          <a:p>
            <a:pPr marL="379476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CA">
              <a:solidFill>
                <a:srgbClr val="0070C0"/>
              </a:solidFill>
            </a:endParaRPr>
          </a:p>
          <a:p>
            <a:pPr marL="550926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endParaRPr lang="fr-CA"/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3025"/>
            <a:ext cx="151288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AB44A9-D5C0-452F-A47A-1AD037401DD6}"/>
              </a:ext>
            </a:extLst>
          </p:cNvPr>
          <p:cNvSpPr/>
          <p:nvPr/>
        </p:nvSpPr>
        <p:spPr>
          <a:xfrm>
            <a:off x="698172" y="1658611"/>
            <a:ext cx="4237812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Budget de délégué(e)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800">
                <a:latin typeface="Verdana"/>
                <a:cs typeface="Arial"/>
              </a:rPr>
              <a:t>2023-2024</a:t>
            </a:r>
            <a:endParaRPr lang="fr-CA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dana"/>
              <a:ea typeface="Verdan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pièces justificatives;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sommes restantes.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fr-CA" sz="2800">
              <a:solidFill>
                <a:prstClr val="black"/>
              </a:solidFill>
              <a:latin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Pour la personne déléguée 2024-2025, allez voir Véronique pour signer la feuille</a:t>
            </a:r>
            <a:endParaRPr kumimoji="0" lang="fr-CA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533D273-D472-4E9B-A895-C7FF54308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8" t="1905" r="7692" b="5476"/>
          <a:stretch/>
        </p:blipFill>
        <p:spPr>
          <a:xfrm>
            <a:off x="4847740" y="1658611"/>
            <a:ext cx="3797405" cy="52356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ECE65D-2F2B-72CE-F0DA-E56066E57176}"/>
              </a:ext>
            </a:extLst>
          </p:cNvPr>
          <p:cNvSpPr txBox="1">
            <a:spLocks/>
          </p:cNvSpPr>
          <p:nvPr/>
        </p:nvSpPr>
        <p:spPr>
          <a:xfrm>
            <a:off x="457200" y="1231204"/>
            <a:ext cx="8229600" cy="360040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172A7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FR" sz="4600"/>
              <a:t>J. Rapport de dépenses et budget de délégué</a:t>
            </a:r>
            <a:endParaRPr lang="fr-FR" sz="460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200109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2B238-AC09-44B0-B537-BCA1FCC4FE72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DEDEDE">
                    <a:shade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DEDEDE">
                  <a:shade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43607" y="1125538"/>
            <a:ext cx="7608267" cy="5040312"/>
          </a:xfrm>
        </p:spPr>
        <p:txBody>
          <a:bodyPr>
            <a:normAutofit/>
          </a:bodyPr>
          <a:lstStyle/>
          <a:p>
            <a:pPr marL="379476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CA">
              <a:solidFill>
                <a:srgbClr val="0070C0"/>
              </a:solidFill>
            </a:endParaRPr>
          </a:p>
          <a:p>
            <a:pPr marL="550926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endParaRPr lang="fr-CA"/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3025"/>
            <a:ext cx="151288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632DF17-3406-AC02-0C62-D51FD59C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8" y="3344040"/>
            <a:ext cx="9144000" cy="2828950"/>
          </a:xfrm>
          <a:prstGeom prst="rect">
            <a:avLst/>
          </a:prstGeom>
        </p:spPr>
      </p:pic>
      <p:pic>
        <p:nvPicPr>
          <p:cNvPr id="5" name="Image 4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639D3C6A-11D1-844F-7620-80136B111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65" y="1606532"/>
            <a:ext cx="4074628" cy="12537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17BDD0-322D-EB45-A9D0-46A5A0074280}"/>
              </a:ext>
            </a:extLst>
          </p:cNvPr>
          <p:cNvSpPr txBox="1">
            <a:spLocks/>
          </p:cNvSpPr>
          <p:nvPr/>
        </p:nvSpPr>
        <p:spPr>
          <a:xfrm>
            <a:off x="457200" y="609489"/>
            <a:ext cx="8229600" cy="360040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172A7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7172A7"/>
                </a:solidFill>
                <a:latin typeface="Verdana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FR" sz="2800"/>
              <a:t>K.  Congé en cas de décès</a:t>
            </a:r>
            <a:endParaRPr lang="fr-FR" sz="2800">
              <a:ea typeface="Verdana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89671F6F-BD79-9135-9841-D9ACA802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9469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468313" y="549275"/>
            <a:ext cx="8280400" cy="2087563"/>
          </a:xfrm>
        </p:spPr>
        <p:txBody>
          <a:bodyPr vert="horz" lIns="45720" tIns="45720" rIns="45720" bIns="45720" anchor="b">
            <a:noAutofit/>
          </a:bodyPr>
          <a:lstStyle/>
          <a:p>
            <a:pPr marL="901700" indent="-815975" algn="l" eaLnBrk="1" fontAlgn="auto" hangingPunct="1">
              <a:spcAft>
                <a:spcPts val="0"/>
              </a:spcAft>
              <a:defRPr/>
            </a:pPr>
            <a:r>
              <a:rPr lang="fr-FR" sz="4400"/>
              <a:t>9. Nouvelles de mon milieu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224472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fr-CA" sz="40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BFB3-8F38-42F8-9A8B-4130062D8C71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67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0472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468313" y="549275"/>
            <a:ext cx="8280400" cy="2087563"/>
          </a:xfrm>
        </p:spPr>
        <p:txBody>
          <a:bodyPr vert="horz" lIns="45720" tIns="45720" rIns="45720" bIns="45720" anchor="b">
            <a:noAutofit/>
          </a:bodyPr>
          <a:lstStyle/>
          <a:p>
            <a:pPr marL="901700" indent="-815975" algn="l" eaLnBrk="1" fontAlgn="auto" hangingPunct="1">
              <a:spcAft>
                <a:spcPts val="0"/>
              </a:spcAft>
              <a:defRPr/>
            </a:pPr>
            <a:r>
              <a:rPr lang="fr-FR" sz="4400"/>
              <a:t>10. Questions diverses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224472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CA" sz="4000"/>
              <a:t>a…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3BFB3-8F38-42F8-9A8B-4130062D8C71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68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5573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13" y="428625"/>
            <a:ext cx="7772400" cy="32210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fr-CA" sz="9600">
                <a:latin typeface="Arial Rounded MT Bold" pitchFamily="34" charset="0"/>
              </a:rPr>
            </a:br>
            <a:r>
              <a:rPr lang="fr-CA" sz="8000">
                <a:latin typeface="Arial Rounded MT Bold" pitchFamily="34" charset="0"/>
              </a:rPr>
              <a:t>Bonne fin de journée et bonne rentrée!</a:t>
            </a:r>
            <a:endParaRPr lang="fr-CA" sz="8000"/>
          </a:p>
        </p:txBody>
      </p:sp>
      <p:sp>
        <p:nvSpPr>
          <p:cNvPr id="29701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5F26DC-51EF-46A2-804E-76EE70890E52}" type="slidenum">
              <a:rPr lang="fr-FR" smtClean="0">
                <a:solidFill>
                  <a:srgbClr val="A3A3A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fr-FR">
              <a:solidFill>
                <a:srgbClr val="A3A3A3"/>
              </a:solidFill>
            </a:endParaRPr>
          </a:p>
        </p:txBody>
      </p:sp>
      <p:pic>
        <p:nvPicPr>
          <p:cNvPr id="8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365104"/>
            <a:ext cx="5753010" cy="166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863947"/>
          </a:xfrm>
        </p:spPr>
        <p:txBody>
          <a:bodyPr/>
          <a:lstStyle/>
          <a:p>
            <a:pPr eaLnBrk="1" hangingPunct="1">
              <a:defRPr/>
            </a:pPr>
            <a:r>
              <a:rPr lang="fr-FR"/>
              <a:t>Petit rappel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F8D63-F752-4749-8B72-D08BD80F27A1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357113-66EB-47A2-967F-19997CF38F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63956"/>
            <a:ext cx="1714624" cy="4940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136056-F3B2-F8C1-998C-7C5EB02B4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57" y="0"/>
            <a:ext cx="484820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368AF4-9155-BC10-1A70-D256236C119B}"/>
              </a:ext>
            </a:extLst>
          </p:cNvPr>
          <p:cNvSpPr txBox="1"/>
          <p:nvPr/>
        </p:nvSpPr>
        <p:spPr>
          <a:xfrm>
            <a:off x="459199" y="1390555"/>
            <a:ext cx="347943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Verdana"/>
                <a:ea typeface="Verdana"/>
                <a:cs typeface="Arial"/>
              </a:rPr>
              <a:t>Pour aider les personnes qui choisissent la </a:t>
            </a:r>
            <a:r>
              <a:rPr lang="fr-FR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version numérique</a:t>
            </a:r>
            <a:r>
              <a:rPr lang="fr-FR">
                <a:latin typeface="Verdana"/>
                <a:ea typeface="Verdana"/>
                <a:cs typeface="Arial"/>
              </a:rPr>
              <a:t>, la liste des documents remis au BDD sera inscrite, dans la mesure du possible, au </a:t>
            </a:r>
            <a:r>
              <a:rPr lang="fr-FR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verso de l'AIDE-MÉMOIRE</a:t>
            </a:r>
            <a:endParaRPr lang="fr-FR">
              <a:solidFill>
                <a:srgbClr val="C00000"/>
              </a:solidFill>
              <a:ea typeface="Verdana"/>
            </a:endParaRPr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CB162C3-6C54-973A-E40E-4F814F554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48" y="3486211"/>
            <a:ext cx="3173738" cy="29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539750" y="476250"/>
            <a:ext cx="7772400" cy="2952750"/>
          </a:xfrm>
        </p:spPr>
        <p:txBody>
          <a:bodyPr vert="horz" lIns="45720" tIns="45720" rIns="45720" bIns="45720" anchor="b">
            <a:normAutofit/>
          </a:bodyPr>
          <a:lstStyle/>
          <a:p>
            <a:pPr marL="901700" indent="-815975" algn="ctr" eaLnBrk="1" fontAlgn="auto" hangingPunct="1">
              <a:spcAft>
                <a:spcPts val="0"/>
              </a:spcAft>
              <a:defRPr/>
            </a:pPr>
            <a:r>
              <a:rPr lang="fr-FR" sz="5200"/>
              <a:t>4. La tâche</a:t>
            </a:r>
            <a:endParaRPr lang="fr-FR" sz="5200">
              <a:ea typeface="Verdana"/>
              <a:cs typeface="Verdana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22313" y="3716338"/>
            <a:ext cx="7772400" cy="2665412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 sz="41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0CFC3-774E-48C2-BAAA-07C4C69F532B}" type="slidenum">
              <a:rPr lang="fr-FR">
                <a:solidFill>
                  <a:schemeClr val="bg2">
                    <a:shade val="50000"/>
                  </a:schemeClr>
                </a:solidFill>
              </a:rPr>
              <a:pPr>
                <a:defRPr/>
              </a:pPr>
              <a:t>8</a:t>
            </a:fld>
            <a:endParaRPr lang="fr-FR">
              <a:solidFill>
                <a:schemeClr val="bg2">
                  <a:shade val="50000"/>
                </a:schemeClr>
              </a:solidFill>
            </a:endParaRPr>
          </a:p>
        </p:txBody>
      </p:sp>
      <p:pic>
        <p:nvPicPr>
          <p:cNvPr id="7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1437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22914" y="381000"/>
            <a:ext cx="8229600" cy="7199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4. Tâche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0E0EB-C36F-4166-A6ED-DEF010900E08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73733" name="Espace réservé du contenu 5"/>
          <p:cNvSpPr>
            <a:spLocks noGrp="1"/>
          </p:cNvSpPr>
          <p:nvPr>
            <p:ph idx="1"/>
          </p:nvPr>
        </p:nvSpPr>
        <p:spPr>
          <a:xfrm>
            <a:off x="468313" y="1916832"/>
            <a:ext cx="8183562" cy="439189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fr-CA"/>
              <a:t>Au BDD de septembre, une feuille faisant état des différentes erreurs trouvées dans l'élaboration de vos tâches de l'année dernière vous sera remise.  Celle-ci sera personnalisée par école. </a:t>
            </a:r>
          </a:p>
          <a:p>
            <a:pPr marL="514350" indent="-514350">
              <a:buAutoNum type="arabicPeriod"/>
            </a:pPr>
            <a:endParaRPr lang="fr-CA">
              <a:ea typeface="Verdana"/>
            </a:endParaRPr>
          </a:p>
          <a:p>
            <a:pPr marL="514350" indent="-514350">
              <a:buAutoNum type="arabicPeriod"/>
            </a:pPr>
            <a:r>
              <a:rPr lang="fr-CA"/>
              <a:t>De plus, nous ferons un retour sur nos constatations générales.</a:t>
            </a:r>
            <a:r>
              <a:rPr lang="fr-CA" sz="3200"/>
              <a:t>	</a:t>
            </a:r>
            <a:endParaRPr lang="fr-CA">
              <a:ea typeface="Verdana"/>
            </a:endParaRPr>
          </a:p>
          <a:p>
            <a:pPr marL="0" indent="0">
              <a:buNone/>
            </a:pPr>
            <a:r>
              <a:rPr lang="fr-CA" sz="3200">
                <a:ea typeface="Verdana"/>
              </a:rPr>
              <a:t> </a:t>
            </a:r>
          </a:p>
        </p:txBody>
      </p:sp>
      <p:pic>
        <p:nvPicPr>
          <p:cNvPr id="6" name="Image 5" descr="LogoAPL2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63" y="6076155"/>
            <a:ext cx="15128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B5424DD-9A1E-2CE2-737B-69DFEDB3CA22}"/>
              </a:ext>
            </a:extLst>
          </p:cNvPr>
          <p:cNvSpPr txBox="1"/>
          <p:nvPr/>
        </p:nvSpPr>
        <p:spPr>
          <a:xfrm>
            <a:off x="590973" y="1101843"/>
            <a:ext cx="799335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algn="just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800" i="0" u="none" strike="noStrike" kern="1200">
                <a:solidFill>
                  <a:srgbClr val="C00000"/>
                </a:solidFill>
                <a:effectLst/>
                <a:latin typeface="Aptos"/>
                <a:ea typeface="Times New Roman" panose="02020603050405020304" pitchFamily="18" charset="0"/>
                <a:cs typeface="Arial"/>
              </a:rPr>
              <a:t>Toute la documentation est disponible sur le site de L’APL :</a:t>
            </a:r>
            <a:r>
              <a:rPr lang="fr-CA">
                <a:solidFill>
                  <a:srgbClr val="C00000"/>
                </a:solidFill>
                <a:latin typeface="Aptos"/>
                <a:cs typeface="Arial"/>
              </a:rPr>
              <a:t>  </a:t>
            </a:r>
            <a:r>
              <a:rPr lang="fr-CA" sz="1800" i="0" u="none" strike="noStrike" kern="1200">
                <a:solidFill>
                  <a:srgbClr val="C00000"/>
                </a:solidFill>
                <a:effectLst/>
                <a:latin typeface="Aptos"/>
                <a:ea typeface="Times New Roman" panose="02020603050405020304" pitchFamily="18" charset="0"/>
                <a:cs typeface="Arial"/>
              </a:rPr>
              <a:t>[</a:t>
            </a:r>
            <a:r>
              <a:rPr lang="fr-CA" sz="1800" i="0" strike="noStrike" kern="1200">
                <a:solidFill>
                  <a:srgbClr val="C00000"/>
                </a:solidFill>
                <a:effectLst/>
                <a:latin typeface="Aptos"/>
                <a:ea typeface="Times New Roman" panose="02020603050405020304" pitchFamily="18" charset="0"/>
                <a:cs typeface="Arial"/>
              </a:rPr>
              <a:t>Documents / Documents de référence / Tâche</a:t>
            </a:r>
            <a:r>
              <a:rPr lang="fr-CA" sz="1800" i="0" u="none" strike="noStrike" kern="1200">
                <a:solidFill>
                  <a:srgbClr val="C00000"/>
                </a:solidFill>
                <a:effectLst/>
                <a:latin typeface="Aptos"/>
                <a:ea typeface="Times New Roman" panose="02020603050405020304" pitchFamily="18" charset="0"/>
                <a:cs typeface="Arial"/>
              </a:rPr>
              <a:t>] ou directement en utilisant </a:t>
            </a:r>
            <a:r>
              <a:rPr lang="fr-CA" sz="1800" i="1" u="none" strike="noStrike" kern="1200">
                <a:solidFill>
                  <a:srgbClr val="C00000"/>
                </a:solidFill>
                <a:effectLst/>
                <a:latin typeface="Aptos"/>
                <a:ea typeface="Times New Roman" panose="02020603050405020304" pitchFamily="18" charset="0"/>
                <a:cs typeface="Arial"/>
              </a:rPr>
              <a:t>Les Nouvelles APL</a:t>
            </a:r>
            <a:r>
              <a:rPr lang="fr-CA" sz="1800" b="0" i="0" u="none" strike="noStrike" kern="1200">
                <a:solidFill>
                  <a:srgbClr val="C00000"/>
                </a:solidFill>
                <a:effectLst/>
                <a:latin typeface="Aptos"/>
                <a:ea typeface="Times New Roman" panose="02020603050405020304" pitchFamily="18" charset="0"/>
                <a:cs typeface="Arial"/>
              </a:rPr>
              <a:t> </a:t>
            </a:r>
            <a:endParaRPr lang="fr-CA" sz="1800" b="0" i="0" u="none" strike="noStrike">
              <a:solidFill>
                <a:srgbClr val="C00000"/>
              </a:solidFill>
              <a:effectLst/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34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b11901f-624a-4c3a-9c8d-d3442876088b" xsi:nil="true"/>
    <SharedWithUsers xmlns="2ca7a0ce-f931-4d65-96ac-bab7152f8928">
      <UserInfo>
        <DisplayName>Kim D'Amour</DisplayName>
        <AccountId>34</AccountId>
        <AccountType/>
      </UserInfo>
      <UserInfo>
        <DisplayName>Guy Poissant</DisplayName>
        <AccountId>37</AccountId>
        <AccountType/>
      </UserInfo>
      <UserInfo>
        <DisplayName>Sophie Hébert</DisplayName>
        <AccountId>58</AccountId>
        <AccountType/>
      </UserInfo>
      <UserInfo>
        <DisplayName>Martine Provost</DisplayName>
        <AccountId>40</AccountId>
        <AccountType/>
      </UserInfo>
      <UserInfo>
        <DisplayName>Valérie Côté</DisplayName>
        <AccountId>864</AccountId>
        <AccountType/>
      </UserInfo>
      <UserInfo>
        <DisplayName>Hélène Renaud</DisplayName>
        <AccountId>859</AccountId>
        <AccountType/>
      </UserInfo>
    </SharedWithUsers>
    <TaxCatchAll xmlns="2ca7a0ce-f931-4d65-96ac-bab7152f8928" xsi:nil="true"/>
    <lcf76f155ced4ddcb4097134ff3c332f xmlns="1b11901f-624a-4c3a-9c8d-d3442876088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4EC58139DA684E9AD90F86C742B2D1" ma:contentTypeVersion="19" ma:contentTypeDescription="Create a new document." ma:contentTypeScope="" ma:versionID="73e4e040d6f270a7a806fdac5f5707a3">
  <xsd:schema xmlns:xsd="http://www.w3.org/2001/XMLSchema" xmlns:xs="http://www.w3.org/2001/XMLSchema" xmlns:p="http://schemas.microsoft.com/office/2006/metadata/properties" xmlns:ns2="1b11901f-624a-4c3a-9c8d-d3442876088b" xmlns:ns3="2ca7a0ce-f931-4d65-96ac-bab7152f8928" targetNamespace="http://schemas.microsoft.com/office/2006/metadata/properties" ma:root="true" ma:fieldsID="88a8ca2d309ff85de834776260be280b" ns2:_="" ns3:_="">
    <xsd:import namespace="1b11901f-624a-4c3a-9c8d-d3442876088b"/>
    <xsd:import namespace="2ca7a0ce-f931-4d65-96ac-bab7152f89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11901f-624a-4c3a-9c8d-d344287608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f340c5f-dbfe-4c63-9181-dba2cca030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7a0ce-f931-4d65-96ac-bab7152f892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e85038-2284-44ed-86a9-cbee86e4ad09}" ma:internalName="TaxCatchAll" ma:showField="CatchAllData" ma:web="2ca7a0ce-f931-4d65-96ac-bab7152f89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53CA21-7598-4E39-AFA3-D75A5C1F0514}">
  <ds:schemaRefs>
    <ds:schemaRef ds:uri="http://schemas.microsoft.com/office/2006/metadata/properties"/>
    <ds:schemaRef ds:uri="http://www.w3.org/2000/xmlns/"/>
    <ds:schemaRef ds:uri="1b11901f-624a-4c3a-9c8d-d3442876088b"/>
    <ds:schemaRef ds:uri="http://www.w3.org/2001/XMLSchema-instance"/>
    <ds:schemaRef ds:uri="2ca7a0ce-f931-4d65-96ac-bab7152f8928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13D761-96B9-4B9B-BFB7-8B5DCAB149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308BC1-6431-4000-A67D-DBC490C535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1851</Words>
  <Application>Microsoft Office PowerPoint</Application>
  <PresentationFormat>Affichage à l'écran (4:3)</PresentationFormat>
  <Paragraphs>365</Paragraphs>
  <Slides>69</Slides>
  <Notes>58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Aspect</vt:lpstr>
      <vt:lpstr>Bienvenue !</vt:lpstr>
      <vt:lpstr>Ordre du jour</vt:lpstr>
      <vt:lpstr>3. Présentation des nouveaux membres</vt:lpstr>
      <vt:lpstr>3. Présentation des nouveaux membres</vt:lpstr>
      <vt:lpstr>Petit rappel</vt:lpstr>
      <vt:lpstr>Petit rappel</vt:lpstr>
      <vt:lpstr>Petit rappel</vt:lpstr>
      <vt:lpstr>4. La tâche</vt:lpstr>
      <vt:lpstr>4. Tâche</vt:lpstr>
      <vt:lpstr>4. Tâche</vt:lpstr>
      <vt:lpstr>4. Tâche</vt:lpstr>
      <vt:lpstr>4. Tâche</vt:lpstr>
      <vt:lpstr>4. Tâche  Journées pédagogiques dont le contenu et le lieu sont déterminés par les enseignants</vt:lpstr>
      <vt:lpstr>4. Tâche  </vt:lpstr>
      <vt:lpstr>5.  Tâche</vt:lpstr>
      <vt:lpstr>5.  Tâche</vt:lpstr>
      <vt:lpstr>4. Tâche</vt:lpstr>
      <vt:lpstr>4. Tâche</vt:lpstr>
      <vt:lpstr>4. Tâche</vt:lpstr>
      <vt:lpstr>4. Tâche</vt:lpstr>
      <vt:lpstr>4. Tâche</vt:lpstr>
      <vt:lpstr>4. Tâche</vt:lpstr>
      <vt:lpstr>4. Tâche</vt:lpstr>
      <vt:lpstr>4.  Tâche</vt:lpstr>
      <vt:lpstr>4. Tâche</vt:lpstr>
      <vt:lpstr>5. Négo 2023</vt:lpstr>
      <vt:lpstr>5. Négo 2023</vt:lpstr>
      <vt:lpstr>5. Bilan de la négo 2023 </vt:lpstr>
      <vt:lpstr>Présentation PowerPoint</vt:lpstr>
      <vt:lpstr>Présentation PowerPoint</vt:lpstr>
      <vt:lpstr>Présentation PowerPoint</vt:lpstr>
      <vt:lpstr>5. Négo 2023 </vt:lpstr>
      <vt:lpstr>5. Négo 2023 </vt:lpstr>
      <vt:lpstr>5. Négo 2023 </vt:lpstr>
      <vt:lpstr>5. Négo 2023 </vt:lpstr>
      <vt:lpstr>5. Négo 2023 </vt:lpstr>
      <vt:lpstr>5. Négo 2023 </vt:lpstr>
      <vt:lpstr>5. Négo 2023 </vt:lpstr>
      <vt:lpstr>5. Négo 2023 </vt:lpstr>
      <vt:lpstr>5. Négo 2023 </vt:lpstr>
      <vt:lpstr>5. Négo 2023 </vt:lpstr>
      <vt:lpstr>5. Négo 2023 </vt:lpstr>
      <vt:lpstr>6. Nouvelles dispositions de la convention collective 2023-2028</vt:lpstr>
      <vt:lpstr>6. Nouvelle disposition de la convention collective 2023-2028</vt:lpstr>
      <vt:lpstr>6. Nouvelle disposition de la convention collective 2023-2028</vt:lpstr>
      <vt:lpstr>6. Nouvelle disposition de la convention collective 2023-2028</vt:lpstr>
      <vt:lpstr>6. Nouvelle disposition de la convention collective 2023-2028</vt:lpstr>
      <vt:lpstr>6. Nouvelle disposition de la convention collective 2023-2028</vt:lpstr>
      <vt:lpstr>6. Nouvelle disposition de la convention collective 2023-2028</vt:lpstr>
      <vt:lpstr>6. Nouvelle disposition de la convention collective 2023-2028</vt:lpstr>
      <vt:lpstr>7. Informations</vt:lpstr>
      <vt:lpstr>7.  Informations</vt:lpstr>
      <vt:lpstr>Présentation PowerPoint</vt:lpstr>
      <vt:lpstr> B. Calendrier des  bureaux des  délégués</vt:lpstr>
      <vt:lpstr> </vt:lpstr>
      <vt:lpstr>Présentation PowerPoint</vt:lpstr>
      <vt:lpstr>Présentation PowerPoint</vt:lpstr>
      <vt:lpstr>F. Affichage RSS</vt:lpstr>
      <vt:lpstr>F. Mandat des RSS</vt:lpstr>
      <vt:lpstr>F. Candidature RSS</vt:lpstr>
      <vt:lpstr>7.  Informations</vt:lpstr>
      <vt:lpstr>G. Erratum au document « Compensation »</vt:lpstr>
      <vt:lpstr>Présentation PowerPoint</vt:lpstr>
      <vt:lpstr>7.  Informations</vt:lpstr>
      <vt:lpstr>Présentation PowerPoint</vt:lpstr>
      <vt:lpstr>Présentation PowerPoint</vt:lpstr>
      <vt:lpstr>9. Nouvelles de mon milieu</vt:lpstr>
      <vt:lpstr>10. Questions diverses</vt:lpstr>
      <vt:lpstr> Bonne fin de journée et bonne rentrée!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Guy Pepin</dc:creator>
  <cp:lastModifiedBy>Sophie Hébert</cp:lastModifiedBy>
  <cp:revision>62</cp:revision>
  <cp:lastPrinted>2023-08-23T18:49:12Z</cp:lastPrinted>
  <dcterms:created xsi:type="dcterms:W3CDTF">2011-08-22T17:39:55Z</dcterms:created>
  <dcterms:modified xsi:type="dcterms:W3CDTF">2024-08-22T11:05:32Z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0x010100D44EC58139DA684E9AD90F86C742B2D1</vt:lpwstr>
  </property>
  <property fmtid="{D5CDD505-2E9C-101B-9397-08002B2CF9AE}" pid="3" name="Order">
    <vt:r8>55874600</vt:r8>
  </property>
  <property fmtid="{D5CDD505-2E9C-101B-9397-08002B2CF9AE}" pid="4" name="MediaServiceImageTags">
    <vt:lpwstr/>
  </property>
</Properties>
</file>