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4"/>
  </p:sldMasterIdLst>
  <p:notesMasterIdLst>
    <p:notesMasterId r:id="rId21"/>
  </p:notesMasterIdLst>
  <p:sldIdLst>
    <p:sldId id="256" r:id="rId5"/>
    <p:sldId id="257" r:id="rId6"/>
    <p:sldId id="268" r:id="rId7"/>
    <p:sldId id="259" r:id="rId8"/>
    <p:sldId id="260" r:id="rId9"/>
    <p:sldId id="269" r:id="rId10"/>
    <p:sldId id="270" r:id="rId11"/>
    <p:sldId id="271" r:id="rId12"/>
    <p:sldId id="274" r:id="rId13"/>
    <p:sldId id="277" r:id="rId14"/>
    <p:sldId id="279" r:id="rId15"/>
    <p:sldId id="276" r:id="rId16"/>
    <p:sldId id="275" r:id="rId17"/>
    <p:sldId id="273" r:id="rId18"/>
    <p:sldId id="272" r:id="rId19"/>
    <p:sldId id="278" r:id="rId20"/>
  </p:sldIdLst>
  <p:sldSz cx="12192000" cy="6858000"/>
  <p:notesSz cx="7010400" cy="92964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E5673B-180C-4432-B4B0-E848E7D805A2}" v="1" dt="2025-06-23T16:12:34.462"/>
    <p1510:client id="{688F3987-0B32-476D-52BB-1A57A28BE00D}" v="7" dt="2025-06-23T15:48:59.932"/>
    <p1510:client id="{A9325CDA-B783-BEF7-921E-4859EA12B749}" v="45" dt="2025-06-23T13:04:10.857"/>
    <p1510:client id="{CC347E00-FFDD-496B-B36F-CD0831FEFA16}" v="98" dt="2025-06-23T16:05:04.1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élène Renaud" userId="37a995c4-5399-47a4-b929-4d4b6d2c7d26" providerId="ADAL" clId="{CC347E00-FFDD-496B-B36F-CD0831FEFA16}"/>
    <pc:docChg chg="undo redo custSel addSld delSld modSld modNotesMaster">
      <pc:chgData name="Hélène Renaud" userId="37a995c4-5399-47a4-b929-4d4b6d2c7d26" providerId="ADAL" clId="{CC347E00-FFDD-496B-B36F-CD0831FEFA16}" dt="2025-06-23T16:05:04.137" v="1396" actId="21"/>
      <pc:docMkLst>
        <pc:docMk/>
      </pc:docMkLst>
      <pc:sldChg chg="modSp mod">
        <pc:chgData name="Hélène Renaud" userId="37a995c4-5399-47a4-b929-4d4b6d2c7d26" providerId="ADAL" clId="{CC347E00-FFDD-496B-B36F-CD0831FEFA16}" dt="2025-06-23T12:05:39.674" v="19" actId="20577"/>
        <pc:sldMkLst>
          <pc:docMk/>
          <pc:sldMk cId="3135756837" sldId="259"/>
        </pc:sldMkLst>
        <pc:spChg chg="mod">
          <ac:chgData name="Hélène Renaud" userId="37a995c4-5399-47a4-b929-4d4b6d2c7d26" providerId="ADAL" clId="{CC347E00-FFDD-496B-B36F-CD0831FEFA16}" dt="2025-06-23T12:05:39.674" v="19" actId="20577"/>
          <ac:spMkLst>
            <pc:docMk/>
            <pc:sldMk cId="3135756837" sldId="259"/>
            <ac:spMk id="3" creationId="{C49092BF-DA1E-8260-BC26-751280B091B2}"/>
          </ac:spMkLst>
        </pc:spChg>
      </pc:sldChg>
      <pc:sldChg chg="modSp mod">
        <pc:chgData name="Hélène Renaud" userId="37a995c4-5399-47a4-b929-4d4b6d2c7d26" providerId="ADAL" clId="{CC347E00-FFDD-496B-B36F-CD0831FEFA16}" dt="2025-06-23T12:05:54.964" v="21" actId="20577"/>
        <pc:sldMkLst>
          <pc:docMk/>
          <pc:sldMk cId="2262242605" sldId="260"/>
        </pc:sldMkLst>
        <pc:spChg chg="mod">
          <ac:chgData name="Hélène Renaud" userId="37a995c4-5399-47a4-b929-4d4b6d2c7d26" providerId="ADAL" clId="{CC347E00-FFDD-496B-B36F-CD0831FEFA16}" dt="2025-06-23T12:05:54.964" v="21" actId="20577"/>
          <ac:spMkLst>
            <pc:docMk/>
            <pc:sldMk cId="2262242605" sldId="260"/>
            <ac:spMk id="3" creationId="{C49092BF-DA1E-8260-BC26-751280B091B2}"/>
          </ac:spMkLst>
        </pc:spChg>
      </pc:sldChg>
      <pc:sldChg chg="del">
        <pc:chgData name="Hélène Renaud" userId="37a995c4-5399-47a4-b929-4d4b6d2c7d26" providerId="ADAL" clId="{CC347E00-FFDD-496B-B36F-CD0831FEFA16}" dt="2025-06-23T14:47:50.734" v="1363" actId="2696"/>
        <pc:sldMkLst>
          <pc:docMk/>
          <pc:sldMk cId="3694196433" sldId="261"/>
        </pc:sldMkLst>
      </pc:sldChg>
      <pc:sldChg chg="del">
        <pc:chgData name="Hélène Renaud" userId="37a995c4-5399-47a4-b929-4d4b6d2c7d26" providerId="ADAL" clId="{CC347E00-FFDD-496B-B36F-CD0831FEFA16}" dt="2025-06-23T14:47:52.642" v="1364" actId="2696"/>
        <pc:sldMkLst>
          <pc:docMk/>
          <pc:sldMk cId="4117980547" sldId="262"/>
        </pc:sldMkLst>
      </pc:sldChg>
      <pc:sldChg chg="modSp del mod">
        <pc:chgData name="Hélène Renaud" userId="37a995c4-5399-47a4-b929-4d4b6d2c7d26" providerId="ADAL" clId="{CC347E00-FFDD-496B-B36F-CD0831FEFA16}" dt="2025-06-23T14:30:12.621" v="589" actId="2696"/>
        <pc:sldMkLst>
          <pc:docMk/>
          <pc:sldMk cId="3355854928" sldId="265"/>
        </pc:sldMkLst>
        <pc:spChg chg="mod">
          <ac:chgData name="Hélène Renaud" userId="37a995c4-5399-47a4-b929-4d4b6d2c7d26" providerId="ADAL" clId="{CC347E00-FFDD-496B-B36F-CD0831FEFA16}" dt="2025-06-23T12:18:20.793" v="49" actId="20577"/>
          <ac:spMkLst>
            <pc:docMk/>
            <pc:sldMk cId="3355854928" sldId="265"/>
            <ac:spMk id="3" creationId="{C49092BF-DA1E-8260-BC26-751280B091B2}"/>
          </ac:spMkLst>
        </pc:spChg>
      </pc:sldChg>
      <pc:sldChg chg="modSp del mod">
        <pc:chgData name="Hélène Renaud" userId="37a995c4-5399-47a4-b929-4d4b6d2c7d26" providerId="ADAL" clId="{CC347E00-FFDD-496B-B36F-CD0831FEFA16}" dt="2025-06-23T14:47:48.590" v="1362" actId="2696"/>
        <pc:sldMkLst>
          <pc:docMk/>
          <pc:sldMk cId="1789368759" sldId="267"/>
        </pc:sldMkLst>
        <pc:spChg chg="mod">
          <ac:chgData name="Hélène Renaud" userId="37a995c4-5399-47a4-b929-4d4b6d2c7d26" providerId="ADAL" clId="{CC347E00-FFDD-496B-B36F-CD0831FEFA16}" dt="2025-06-23T11:59:36.049" v="3" actId="20577"/>
          <ac:spMkLst>
            <pc:docMk/>
            <pc:sldMk cId="1789368759" sldId="267"/>
            <ac:spMk id="3" creationId="{C49092BF-DA1E-8260-BC26-751280B091B2}"/>
          </ac:spMkLst>
        </pc:spChg>
      </pc:sldChg>
      <pc:sldChg chg="modSp mod">
        <pc:chgData name="Hélène Renaud" userId="37a995c4-5399-47a4-b929-4d4b6d2c7d26" providerId="ADAL" clId="{CC347E00-FFDD-496B-B36F-CD0831FEFA16}" dt="2025-06-23T12:03:38.031" v="6" actId="20577"/>
        <pc:sldMkLst>
          <pc:docMk/>
          <pc:sldMk cId="1248034488" sldId="268"/>
        </pc:sldMkLst>
        <pc:spChg chg="mod">
          <ac:chgData name="Hélène Renaud" userId="37a995c4-5399-47a4-b929-4d4b6d2c7d26" providerId="ADAL" clId="{CC347E00-FFDD-496B-B36F-CD0831FEFA16}" dt="2025-06-23T12:03:38.031" v="6" actId="20577"/>
          <ac:spMkLst>
            <pc:docMk/>
            <pc:sldMk cId="1248034488" sldId="268"/>
            <ac:spMk id="3" creationId="{26E0A9D0-9A38-A034-548A-77E1C5EB080C}"/>
          </ac:spMkLst>
        </pc:spChg>
      </pc:sldChg>
      <pc:sldChg chg="modSp mod">
        <pc:chgData name="Hélène Renaud" userId="37a995c4-5399-47a4-b929-4d4b6d2c7d26" providerId="ADAL" clId="{CC347E00-FFDD-496B-B36F-CD0831FEFA16}" dt="2025-06-23T11:57:50.158" v="1" actId="20577"/>
        <pc:sldMkLst>
          <pc:docMk/>
          <pc:sldMk cId="3856735499" sldId="269"/>
        </pc:sldMkLst>
        <pc:spChg chg="mod">
          <ac:chgData name="Hélène Renaud" userId="37a995c4-5399-47a4-b929-4d4b6d2c7d26" providerId="ADAL" clId="{CC347E00-FFDD-496B-B36F-CD0831FEFA16}" dt="2025-06-23T11:57:50.158" v="1" actId="20577"/>
          <ac:spMkLst>
            <pc:docMk/>
            <pc:sldMk cId="3856735499" sldId="269"/>
            <ac:spMk id="3" creationId="{CFA0E63A-BBCA-9671-C9D5-ED4399FBDA56}"/>
          </ac:spMkLst>
        </pc:spChg>
      </pc:sldChg>
      <pc:sldChg chg="modSp mod">
        <pc:chgData name="Hélène Renaud" userId="37a995c4-5399-47a4-b929-4d4b6d2c7d26" providerId="ADAL" clId="{CC347E00-FFDD-496B-B36F-CD0831FEFA16}" dt="2025-06-23T14:31:13.207" v="622" actId="20577"/>
        <pc:sldMkLst>
          <pc:docMk/>
          <pc:sldMk cId="725576829" sldId="272"/>
        </pc:sldMkLst>
        <pc:spChg chg="mod">
          <ac:chgData name="Hélène Renaud" userId="37a995c4-5399-47a4-b929-4d4b6d2c7d26" providerId="ADAL" clId="{CC347E00-FFDD-496B-B36F-CD0831FEFA16}" dt="2025-06-23T14:31:13.207" v="622" actId="20577"/>
          <ac:spMkLst>
            <pc:docMk/>
            <pc:sldMk cId="725576829" sldId="272"/>
            <ac:spMk id="3" creationId="{920AF627-075B-3C4F-1E91-18AF44CA08E1}"/>
          </ac:spMkLst>
        </pc:spChg>
      </pc:sldChg>
      <pc:sldChg chg="modSp mod">
        <pc:chgData name="Hélène Renaud" userId="37a995c4-5399-47a4-b929-4d4b6d2c7d26" providerId="ADAL" clId="{CC347E00-FFDD-496B-B36F-CD0831FEFA16}" dt="2025-06-23T14:48:11.597" v="1366" actId="207"/>
        <pc:sldMkLst>
          <pc:docMk/>
          <pc:sldMk cId="858172859" sldId="273"/>
        </pc:sldMkLst>
        <pc:spChg chg="mod">
          <ac:chgData name="Hélène Renaud" userId="37a995c4-5399-47a4-b929-4d4b6d2c7d26" providerId="ADAL" clId="{CC347E00-FFDD-496B-B36F-CD0831FEFA16}" dt="2025-06-23T14:48:11.597" v="1366" actId="207"/>
          <ac:spMkLst>
            <pc:docMk/>
            <pc:sldMk cId="858172859" sldId="273"/>
            <ac:spMk id="3" creationId="{3875943F-0AED-1B2A-6B2E-846BF12A06B9}"/>
          </ac:spMkLst>
        </pc:spChg>
      </pc:sldChg>
      <pc:sldChg chg="modSp mod">
        <pc:chgData name="Hélène Renaud" userId="37a995c4-5399-47a4-b929-4d4b6d2c7d26" providerId="ADAL" clId="{CC347E00-FFDD-496B-B36F-CD0831FEFA16}" dt="2025-06-23T14:48:31.701" v="1367" actId="207"/>
        <pc:sldMkLst>
          <pc:docMk/>
          <pc:sldMk cId="983662258" sldId="275"/>
        </pc:sldMkLst>
        <pc:spChg chg="mod">
          <ac:chgData name="Hélène Renaud" userId="37a995c4-5399-47a4-b929-4d4b6d2c7d26" providerId="ADAL" clId="{CC347E00-FFDD-496B-B36F-CD0831FEFA16}" dt="2025-06-23T14:48:31.701" v="1367" actId="207"/>
          <ac:spMkLst>
            <pc:docMk/>
            <pc:sldMk cId="983662258" sldId="275"/>
            <ac:spMk id="3" creationId="{FFF22178-AC8D-458A-5D5F-4392E70A96C8}"/>
          </ac:spMkLst>
        </pc:spChg>
      </pc:sldChg>
      <pc:sldChg chg="modSp mod">
        <pc:chgData name="Hélène Renaud" userId="37a995c4-5399-47a4-b929-4d4b6d2c7d26" providerId="ADAL" clId="{CC347E00-FFDD-496B-B36F-CD0831FEFA16}" dt="2025-06-23T14:20:32.652" v="283" actId="207"/>
        <pc:sldMkLst>
          <pc:docMk/>
          <pc:sldMk cId="1808303057" sldId="276"/>
        </pc:sldMkLst>
        <pc:spChg chg="mod">
          <ac:chgData name="Hélène Renaud" userId="37a995c4-5399-47a4-b929-4d4b6d2c7d26" providerId="ADAL" clId="{CC347E00-FFDD-496B-B36F-CD0831FEFA16}" dt="2025-06-23T14:20:32.652" v="283" actId="207"/>
          <ac:spMkLst>
            <pc:docMk/>
            <pc:sldMk cId="1808303057" sldId="276"/>
            <ac:spMk id="3" creationId="{69303168-797F-1414-4385-ACF62F50D480}"/>
          </ac:spMkLst>
        </pc:spChg>
      </pc:sldChg>
      <pc:sldChg chg="modSp mod">
        <pc:chgData name="Hélène Renaud" userId="37a995c4-5399-47a4-b929-4d4b6d2c7d26" providerId="ADAL" clId="{CC347E00-FFDD-496B-B36F-CD0831FEFA16}" dt="2025-06-23T15:05:14.429" v="1372" actId="13926"/>
        <pc:sldMkLst>
          <pc:docMk/>
          <pc:sldMk cId="3965954766" sldId="277"/>
        </pc:sldMkLst>
        <pc:spChg chg="mod">
          <ac:chgData name="Hélène Renaud" userId="37a995c4-5399-47a4-b929-4d4b6d2c7d26" providerId="ADAL" clId="{CC347E00-FFDD-496B-B36F-CD0831FEFA16}" dt="2025-06-23T15:05:14.429" v="1372" actId="13926"/>
          <ac:spMkLst>
            <pc:docMk/>
            <pc:sldMk cId="3965954766" sldId="277"/>
            <ac:spMk id="3" creationId="{62AA6262-962C-8440-C3AD-D2465B5A6800}"/>
          </ac:spMkLst>
        </pc:spChg>
      </pc:sldChg>
      <pc:sldChg chg="modSp mod">
        <pc:chgData name="Hélène Renaud" userId="37a995c4-5399-47a4-b929-4d4b6d2c7d26" providerId="ADAL" clId="{CC347E00-FFDD-496B-B36F-CD0831FEFA16}" dt="2025-06-23T14:33:51.044" v="641" actId="20577"/>
        <pc:sldMkLst>
          <pc:docMk/>
          <pc:sldMk cId="2985243376" sldId="278"/>
        </pc:sldMkLst>
        <pc:spChg chg="mod">
          <ac:chgData name="Hélène Renaud" userId="37a995c4-5399-47a4-b929-4d4b6d2c7d26" providerId="ADAL" clId="{CC347E00-FFDD-496B-B36F-CD0831FEFA16}" dt="2025-06-23T14:33:51.044" v="641" actId="20577"/>
          <ac:spMkLst>
            <pc:docMk/>
            <pc:sldMk cId="2985243376" sldId="278"/>
            <ac:spMk id="3" creationId="{A3C09DE0-71B5-87F5-2910-71CBB4E1A86A}"/>
          </ac:spMkLst>
        </pc:spChg>
      </pc:sldChg>
      <pc:sldChg chg="modSp add del mod">
        <pc:chgData name="Hélène Renaud" userId="37a995c4-5399-47a4-b929-4d4b6d2c7d26" providerId="ADAL" clId="{CC347E00-FFDD-496B-B36F-CD0831FEFA16}" dt="2025-06-23T14:50:39.010" v="1369" actId="20577"/>
        <pc:sldMkLst>
          <pc:docMk/>
          <pc:sldMk cId="929966229" sldId="279"/>
        </pc:sldMkLst>
        <pc:spChg chg="mod">
          <ac:chgData name="Hélène Renaud" userId="37a995c4-5399-47a4-b929-4d4b6d2c7d26" providerId="ADAL" clId="{CC347E00-FFDD-496B-B36F-CD0831FEFA16}" dt="2025-06-23T14:50:39.010" v="1369" actId="20577"/>
          <ac:spMkLst>
            <pc:docMk/>
            <pc:sldMk cId="929966229" sldId="279"/>
            <ac:spMk id="3" creationId="{AE0848B3-D2E4-0D7E-C866-8BF8555E07C1}"/>
          </ac:spMkLst>
        </pc:spChg>
      </pc:sldChg>
      <pc:sldChg chg="new del">
        <pc:chgData name="Hélène Renaud" userId="37a995c4-5399-47a4-b929-4d4b6d2c7d26" providerId="ADAL" clId="{CC347E00-FFDD-496B-B36F-CD0831FEFA16}" dt="2025-06-23T14:34:50.343" v="643" actId="2696"/>
        <pc:sldMkLst>
          <pc:docMk/>
          <pc:sldMk cId="1178902113" sldId="279"/>
        </pc:sldMkLst>
      </pc:sldChg>
      <pc:sldChg chg="new del">
        <pc:chgData name="Hélène Renaud" userId="37a995c4-5399-47a4-b929-4d4b6d2c7d26" providerId="ADAL" clId="{CC347E00-FFDD-496B-B36F-CD0831FEFA16}" dt="2025-06-23T14:30:23.038" v="590" actId="2696"/>
        <pc:sldMkLst>
          <pc:docMk/>
          <pc:sldMk cId="2318345073" sldId="279"/>
        </pc:sldMkLst>
      </pc:sldChg>
      <pc:sldChg chg="addSp delSp modSp new mod">
        <pc:chgData name="Hélène Renaud" userId="37a995c4-5399-47a4-b929-4d4b6d2c7d26" providerId="ADAL" clId="{CC347E00-FFDD-496B-B36F-CD0831FEFA16}" dt="2025-06-23T16:05:04.137" v="1396" actId="21"/>
        <pc:sldMkLst>
          <pc:docMk/>
          <pc:sldMk cId="566559572" sldId="280"/>
        </pc:sldMkLst>
        <pc:spChg chg="del">
          <ac:chgData name="Hélène Renaud" userId="37a995c4-5399-47a4-b929-4d4b6d2c7d26" providerId="ADAL" clId="{CC347E00-FFDD-496B-B36F-CD0831FEFA16}" dt="2025-06-23T15:55:57.657" v="1377"/>
          <ac:spMkLst>
            <pc:docMk/>
            <pc:sldMk cId="566559572" sldId="280"/>
            <ac:spMk id="3" creationId="{E219B3F8-55DD-F805-AC88-42079F2D1470}"/>
          </ac:spMkLst>
        </pc:spChg>
        <pc:spChg chg="add del mod">
          <ac:chgData name="Hélène Renaud" userId="37a995c4-5399-47a4-b929-4d4b6d2c7d26" providerId="ADAL" clId="{CC347E00-FFDD-496B-B36F-CD0831FEFA16}" dt="2025-06-23T15:56:09.562" v="1378"/>
          <ac:spMkLst>
            <pc:docMk/>
            <pc:sldMk cId="566559572" sldId="280"/>
            <ac:spMk id="4" creationId="{031AB26C-F93A-86EE-192D-177DA89D65E3}"/>
          </ac:spMkLst>
        </pc:spChg>
        <pc:spChg chg="add del mod">
          <ac:chgData name="Hélène Renaud" userId="37a995c4-5399-47a4-b929-4d4b6d2c7d26" providerId="ADAL" clId="{CC347E00-FFDD-496B-B36F-CD0831FEFA16}" dt="2025-06-23T15:56:48.345" v="1379" actId="931"/>
          <ac:spMkLst>
            <pc:docMk/>
            <pc:sldMk cId="566559572" sldId="280"/>
            <ac:spMk id="5" creationId="{A48F424E-5ACB-5D16-F9C8-125068649CF9}"/>
          </ac:spMkLst>
        </pc:spChg>
        <pc:spChg chg="add del mod">
          <ac:chgData name="Hélène Renaud" userId="37a995c4-5399-47a4-b929-4d4b6d2c7d26" providerId="ADAL" clId="{CC347E00-FFDD-496B-B36F-CD0831FEFA16}" dt="2025-06-23T16:05:04.137" v="1396" actId="21"/>
          <ac:spMkLst>
            <pc:docMk/>
            <pc:sldMk cId="566559572" sldId="280"/>
            <ac:spMk id="8" creationId="{C99892EC-E609-EBA1-C7E8-27A3C6BCF7C9}"/>
          </ac:spMkLst>
        </pc:spChg>
        <pc:picChg chg="add del mod">
          <ac:chgData name="Hélène Renaud" userId="37a995c4-5399-47a4-b929-4d4b6d2c7d26" providerId="ADAL" clId="{CC347E00-FFDD-496B-B36F-CD0831FEFA16}" dt="2025-06-23T15:57:09.693" v="1385" actId="21"/>
          <ac:picMkLst>
            <pc:docMk/>
            <pc:sldMk cId="566559572" sldId="280"/>
            <ac:picMk id="7" creationId="{38AB23EA-4643-F71C-EE50-B1CB25989B69}"/>
          </ac:picMkLst>
        </pc:picChg>
        <pc:picChg chg="add mod">
          <ac:chgData name="Hélène Renaud" userId="37a995c4-5399-47a4-b929-4d4b6d2c7d26" providerId="ADAL" clId="{CC347E00-FFDD-496B-B36F-CD0831FEFA16}" dt="2025-06-23T16:04:39.824" v="1392" actId="1076"/>
          <ac:picMkLst>
            <pc:docMk/>
            <pc:sldMk cId="566559572" sldId="280"/>
            <ac:picMk id="10" creationId="{98F370C4-D2C2-FB05-24BA-A747717729AB}"/>
          </ac:picMkLst>
        </pc:picChg>
      </pc:sldChg>
      <pc:sldChg chg="addSp new del">
        <pc:chgData name="Hélène Renaud" userId="37a995c4-5399-47a4-b929-4d4b6d2c7d26" providerId="ADAL" clId="{CC347E00-FFDD-496B-B36F-CD0831FEFA16}" dt="2025-06-23T15:55:52.631" v="1375" actId="2696"/>
        <pc:sldMkLst>
          <pc:docMk/>
          <pc:sldMk cId="4035084919" sldId="280"/>
        </pc:sldMkLst>
        <pc:spChg chg="add">
          <ac:chgData name="Hélène Renaud" userId="37a995c4-5399-47a4-b929-4d4b6d2c7d26" providerId="ADAL" clId="{CC347E00-FFDD-496B-B36F-CD0831FEFA16}" dt="2025-06-23T15:55:41.342" v="1374"/>
          <ac:spMkLst>
            <pc:docMk/>
            <pc:sldMk cId="4035084919" sldId="280"/>
            <ac:spMk id="4" creationId="{B96C68FD-653C-6189-C113-B833663423CA}"/>
          </ac:spMkLst>
        </pc:spChg>
      </pc:sldChg>
    </pc:docChg>
  </pc:docChgLst>
  <pc:docChgLst>
    <pc:chgData name="Kim D'Amour" userId="S::kdamour@aplcsq.net::c3c4d3d5-3013-4803-a18d-5d3da3305c12" providerId="AD" clId="Web-{A9325CDA-B783-BEF7-921E-4859EA12B749}"/>
    <pc:docChg chg="modSld">
      <pc:chgData name="Kim D'Amour" userId="S::kdamour@aplcsq.net::c3c4d3d5-3013-4803-a18d-5d3da3305c12" providerId="AD" clId="Web-{A9325CDA-B783-BEF7-921E-4859EA12B749}" dt="2025-06-23T13:04:10.857" v="43" actId="20577"/>
      <pc:docMkLst>
        <pc:docMk/>
      </pc:docMkLst>
      <pc:sldChg chg="modSp">
        <pc:chgData name="Kim D'Amour" userId="S::kdamour@aplcsq.net::c3c4d3d5-3013-4803-a18d-5d3da3305c12" providerId="AD" clId="Web-{A9325CDA-B783-BEF7-921E-4859EA12B749}" dt="2025-06-23T13:00:58.306" v="26" actId="20577"/>
        <pc:sldMkLst>
          <pc:docMk/>
          <pc:sldMk cId="2262242605" sldId="260"/>
        </pc:sldMkLst>
        <pc:spChg chg="mod">
          <ac:chgData name="Kim D'Amour" userId="S::kdamour@aplcsq.net::c3c4d3d5-3013-4803-a18d-5d3da3305c12" providerId="AD" clId="Web-{A9325CDA-B783-BEF7-921E-4859EA12B749}" dt="2025-06-23T13:00:58.306" v="26" actId="20577"/>
          <ac:spMkLst>
            <pc:docMk/>
            <pc:sldMk cId="2262242605" sldId="260"/>
            <ac:spMk id="3" creationId="{C49092BF-DA1E-8260-BC26-751280B091B2}"/>
          </ac:spMkLst>
        </pc:spChg>
      </pc:sldChg>
      <pc:sldChg chg="modSp">
        <pc:chgData name="Kim D'Amour" userId="S::kdamour@aplcsq.net::c3c4d3d5-3013-4803-a18d-5d3da3305c12" providerId="AD" clId="Web-{A9325CDA-B783-BEF7-921E-4859EA12B749}" dt="2025-06-23T13:04:10.857" v="43" actId="20577"/>
        <pc:sldMkLst>
          <pc:docMk/>
          <pc:sldMk cId="3856735499" sldId="269"/>
        </pc:sldMkLst>
        <pc:spChg chg="mod">
          <ac:chgData name="Kim D'Amour" userId="S::kdamour@aplcsq.net::c3c4d3d5-3013-4803-a18d-5d3da3305c12" providerId="AD" clId="Web-{A9325CDA-B783-BEF7-921E-4859EA12B749}" dt="2025-06-23T13:04:10.857" v="43" actId="20577"/>
          <ac:spMkLst>
            <pc:docMk/>
            <pc:sldMk cId="3856735499" sldId="269"/>
            <ac:spMk id="3" creationId="{CFA0E63A-BBCA-9671-C9D5-ED4399FBDA56}"/>
          </ac:spMkLst>
        </pc:spChg>
      </pc:sldChg>
    </pc:docChg>
  </pc:docChgLst>
  <pc:docChgLst>
    <pc:chgData name="Kim D'Amour" userId="S::kdamour@aplcsq.net::c3c4d3d5-3013-4803-a18d-5d3da3305c12" providerId="AD" clId="Web-{688F3987-0B32-476D-52BB-1A57A28BE00D}"/>
    <pc:docChg chg="modSld">
      <pc:chgData name="Kim D'Amour" userId="S::kdamour@aplcsq.net::c3c4d3d5-3013-4803-a18d-5d3da3305c12" providerId="AD" clId="Web-{688F3987-0B32-476D-52BB-1A57A28BE00D}" dt="2025-06-23T15:48:59.932" v="5" actId="20577"/>
      <pc:docMkLst>
        <pc:docMk/>
      </pc:docMkLst>
      <pc:sldChg chg="modSp">
        <pc:chgData name="Kim D'Amour" userId="S::kdamour@aplcsq.net::c3c4d3d5-3013-4803-a18d-5d3da3305c12" providerId="AD" clId="Web-{688F3987-0B32-476D-52BB-1A57A28BE00D}" dt="2025-06-23T15:46:58.915" v="1" actId="20577"/>
        <pc:sldMkLst>
          <pc:docMk/>
          <pc:sldMk cId="2262242605" sldId="260"/>
        </pc:sldMkLst>
        <pc:spChg chg="mod">
          <ac:chgData name="Kim D'Amour" userId="S::kdamour@aplcsq.net::c3c4d3d5-3013-4803-a18d-5d3da3305c12" providerId="AD" clId="Web-{688F3987-0B32-476D-52BB-1A57A28BE00D}" dt="2025-06-23T15:46:58.915" v="1" actId="20577"/>
          <ac:spMkLst>
            <pc:docMk/>
            <pc:sldMk cId="2262242605" sldId="260"/>
            <ac:spMk id="3" creationId="{C49092BF-DA1E-8260-BC26-751280B091B2}"/>
          </ac:spMkLst>
        </pc:spChg>
      </pc:sldChg>
      <pc:sldChg chg="modSp">
        <pc:chgData name="Kim D'Amour" userId="S::kdamour@aplcsq.net::c3c4d3d5-3013-4803-a18d-5d3da3305c12" providerId="AD" clId="Web-{688F3987-0B32-476D-52BB-1A57A28BE00D}" dt="2025-06-23T15:47:55.947" v="3" actId="20577"/>
        <pc:sldMkLst>
          <pc:docMk/>
          <pc:sldMk cId="3887811153" sldId="270"/>
        </pc:sldMkLst>
        <pc:spChg chg="mod">
          <ac:chgData name="Kim D'Amour" userId="S::kdamour@aplcsq.net::c3c4d3d5-3013-4803-a18d-5d3da3305c12" providerId="AD" clId="Web-{688F3987-0B32-476D-52BB-1A57A28BE00D}" dt="2025-06-23T15:47:55.947" v="3" actId="20577"/>
          <ac:spMkLst>
            <pc:docMk/>
            <pc:sldMk cId="3887811153" sldId="270"/>
            <ac:spMk id="3" creationId="{F9CA1778-E2AC-9620-447E-957E538718F1}"/>
          </ac:spMkLst>
        </pc:spChg>
      </pc:sldChg>
      <pc:sldChg chg="modSp">
        <pc:chgData name="Kim D'Amour" userId="S::kdamour@aplcsq.net::c3c4d3d5-3013-4803-a18d-5d3da3305c12" providerId="AD" clId="Web-{688F3987-0B32-476D-52BB-1A57A28BE00D}" dt="2025-06-23T15:48:59.932" v="5" actId="20577"/>
        <pc:sldMkLst>
          <pc:docMk/>
          <pc:sldMk cId="1741651490" sldId="274"/>
        </pc:sldMkLst>
        <pc:spChg chg="mod">
          <ac:chgData name="Kim D'Amour" userId="S::kdamour@aplcsq.net::c3c4d3d5-3013-4803-a18d-5d3da3305c12" providerId="AD" clId="Web-{688F3987-0B32-476D-52BB-1A57A28BE00D}" dt="2025-06-23T15:48:59.932" v="5" actId="20577"/>
          <ac:spMkLst>
            <pc:docMk/>
            <pc:sldMk cId="1741651490" sldId="274"/>
            <ac:spMk id="3" creationId="{594B7267-AADF-834A-7E5C-518CB07CD455}"/>
          </ac:spMkLst>
        </pc:spChg>
      </pc:sldChg>
    </pc:docChg>
  </pc:docChgLst>
  <pc:docChgLst>
    <pc:chgData name="Martine Provost" userId="8b98c3cd-3468-4cc4-bfb5-8af47e97252a" providerId="ADAL" clId="{FF112775-FBD2-402F-BD1F-959BFD3991F8}"/>
    <pc:docChg chg="undo custSel addSld delSld modSld">
      <pc:chgData name="Martine Provost" userId="8b98c3cd-3468-4cc4-bfb5-8af47e97252a" providerId="ADAL" clId="{FF112775-FBD2-402F-BD1F-959BFD3991F8}" dt="2025-02-16T18:05:07.217" v="2364" actId="47"/>
      <pc:docMkLst>
        <pc:docMk/>
      </pc:docMkLst>
      <pc:sldChg chg="del">
        <pc:chgData name="Martine Provost" userId="8b98c3cd-3468-4cc4-bfb5-8af47e97252a" providerId="ADAL" clId="{FF112775-FBD2-402F-BD1F-959BFD3991F8}" dt="2025-02-04T22:47:27.587" v="148" actId="47"/>
        <pc:sldMkLst>
          <pc:docMk/>
          <pc:sldMk cId="3714293211" sldId="258"/>
        </pc:sldMkLst>
      </pc:sldChg>
      <pc:sldChg chg="modSp mod">
        <pc:chgData name="Martine Provost" userId="8b98c3cd-3468-4cc4-bfb5-8af47e97252a" providerId="ADAL" clId="{FF112775-FBD2-402F-BD1F-959BFD3991F8}" dt="2025-02-04T22:51:31.345" v="408" actId="27636"/>
        <pc:sldMkLst>
          <pc:docMk/>
          <pc:sldMk cId="3135756837" sldId="259"/>
        </pc:sldMkLst>
      </pc:sldChg>
      <pc:sldChg chg="modSp mod">
        <pc:chgData name="Martine Provost" userId="8b98c3cd-3468-4cc4-bfb5-8af47e97252a" providerId="ADAL" clId="{FF112775-FBD2-402F-BD1F-959BFD3991F8}" dt="2025-02-05T17:50:10.424" v="1661" actId="403"/>
        <pc:sldMkLst>
          <pc:docMk/>
          <pc:sldMk cId="2262242605" sldId="260"/>
        </pc:sldMkLst>
      </pc:sldChg>
      <pc:sldChg chg="add del">
        <pc:chgData name="Martine Provost" userId="8b98c3cd-3468-4cc4-bfb5-8af47e97252a" providerId="ADAL" clId="{FF112775-FBD2-402F-BD1F-959BFD3991F8}" dt="2025-02-04T23:21:22.029" v="1553" actId="47"/>
        <pc:sldMkLst>
          <pc:docMk/>
          <pc:sldMk cId="3694196433" sldId="261"/>
        </pc:sldMkLst>
      </pc:sldChg>
      <pc:sldChg chg="addSp delSp modSp mod">
        <pc:chgData name="Martine Provost" userId="8b98c3cd-3468-4cc4-bfb5-8af47e97252a" providerId="ADAL" clId="{FF112775-FBD2-402F-BD1F-959BFD3991F8}" dt="2025-02-04T23:23:27.015" v="1567" actId="6549"/>
        <pc:sldMkLst>
          <pc:docMk/>
          <pc:sldMk cId="4117980547" sldId="262"/>
        </pc:sldMkLst>
      </pc:sldChg>
      <pc:sldChg chg="del">
        <pc:chgData name="Martine Provost" userId="8b98c3cd-3468-4cc4-bfb5-8af47e97252a" providerId="ADAL" clId="{FF112775-FBD2-402F-BD1F-959BFD3991F8}" dt="2025-02-04T23:23:06.595" v="1565" actId="47"/>
        <pc:sldMkLst>
          <pc:docMk/>
          <pc:sldMk cId="1771698135" sldId="263"/>
        </pc:sldMkLst>
      </pc:sldChg>
      <pc:sldChg chg="del">
        <pc:chgData name="Martine Provost" userId="8b98c3cd-3468-4cc4-bfb5-8af47e97252a" providerId="ADAL" clId="{FF112775-FBD2-402F-BD1F-959BFD3991F8}" dt="2025-02-04T23:23:32.299" v="1568" actId="47"/>
        <pc:sldMkLst>
          <pc:docMk/>
          <pc:sldMk cId="3147973561" sldId="264"/>
        </pc:sldMkLst>
      </pc:sldChg>
      <pc:sldChg chg="modSp mod">
        <pc:chgData name="Martine Provost" userId="8b98c3cd-3468-4cc4-bfb5-8af47e97252a" providerId="ADAL" clId="{FF112775-FBD2-402F-BD1F-959BFD3991F8}" dt="2025-02-04T23:09:51.126" v="1225" actId="108"/>
        <pc:sldMkLst>
          <pc:docMk/>
          <pc:sldMk cId="3355854928" sldId="265"/>
        </pc:sldMkLst>
      </pc:sldChg>
      <pc:sldChg chg="add del">
        <pc:chgData name="Martine Provost" userId="8b98c3cd-3468-4cc4-bfb5-8af47e97252a" providerId="ADAL" clId="{FF112775-FBD2-402F-BD1F-959BFD3991F8}" dt="2025-02-04T23:20:53.028" v="1552" actId="47"/>
        <pc:sldMkLst>
          <pc:docMk/>
          <pc:sldMk cId="1789368759" sldId="267"/>
        </pc:sldMkLst>
      </pc:sldChg>
      <pc:sldChg chg="modSp mod">
        <pc:chgData name="Martine Provost" userId="8b98c3cd-3468-4cc4-bfb5-8af47e97252a" providerId="ADAL" clId="{FF112775-FBD2-402F-BD1F-959BFD3991F8}" dt="2025-02-05T15:55:28.204" v="1569" actId="13926"/>
        <pc:sldMkLst>
          <pc:docMk/>
          <pc:sldMk cId="1248034488" sldId="268"/>
        </pc:sldMkLst>
      </pc:sldChg>
      <pc:sldChg chg="modSp mod">
        <pc:chgData name="Martine Provost" userId="8b98c3cd-3468-4cc4-bfb5-8af47e97252a" providerId="ADAL" clId="{FF112775-FBD2-402F-BD1F-959BFD3991F8}" dt="2025-02-05T17:52:54.656" v="1807" actId="20577"/>
        <pc:sldMkLst>
          <pc:docMk/>
          <pc:sldMk cId="3856735499" sldId="269"/>
        </pc:sldMkLst>
      </pc:sldChg>
      <pc:sldChg chg="modSp mod">
        <pc:chgData name="Martine Provost" userId="8b98c3cd-3468-4cc4-bfb5-8af47e97252a" providerId="ADAL" clId="{FF112775-FBD2-402F-BD1F-959BFD3991F8}" dt="2025-02-05T18:03:30.636" v="1967" actId="20577"/>
        <pc:sldMkLst>
          <pc:docMk/>
          <pc:sldMk cId="3887811153" sldId="270"/>
        </pc:sldMkLst>
      </pc:sldChg>
      <pc:sldChg chg="modSp mod">
        <pc:chgData name="Martine Provost" userId="8b98c3cd-3468-4cc4-bfb5-8af47e97252a" providerId="ADAL" clId="{FF112775-FBD2-402F-BD1F-959BFD3991F8}" dt="2025-02-05T18:04:06.167" v="1968" actId="14100"/>
        <pc:sldMkLst>
          <pc:docMk/>
          <pc:sldMk cId="1199379151" sldId="271"/>
        </pc:sldMkLst>
      </pc:sldChg>
      <pc:sldChg chg="modSp mod">
        <pc:chgData name="Martine Provost" userId="8b98c3cd-3468-4cc4-bfb5-8af47e97252a" providerId="ADAL" clId="{FF112775-FBD2-402F-BD1F-959BFD3991F8}" dt="2025-02-04T23:14:40.775" v="1282" actId="20577"/>
        <pc:sldMkLst>
          <pc:docMk/>
          <pc:sldMk cId="725576829" sldId="272"/>
        </pc:sldMkLst>
      </pc:sldChg>
      <pc:sldChg chg="modSp mod">
        <pc:chgData name="Martine Provost" userId="8b98c3cd-3468-4cc4-bfb5-8af47e97252a" providerId="ADAL" clId="{FF112775-FBD2-402F-BD1F-959BFD3991F8}" dt="2025-02-04T23:11:07.368" v="1251" actId="207"/>
        <pc:sldMkLst>
          <pc:docMk/>
          <pc:sldMk cId="858172859" sldId="273"/>
        </pc:sldMkLst>
      </pc:sldChg>
      <pc:sldChg chg="modSp del mod">
        <pc:chgData name="Martine Provost" userId="8b98c3cd-3468-4cc4-bfb5-8af47e97252a" providerId="ADAL" clId="{FF112775-FBD2-402F-BD1F-959BFD3991F8}" dt="2025-02-04T23:22:40.864" v="1564" actId="47"/>
        <pc:sldMkLst>
          <pc:docMk/>
          <pc:sldMk cId="1387725522" sldId="274"/>
        </pc:sldMkLst>
      </pc:sldChg>
      <pc:sldChg chg="modSp mod">
        <pc:chgData name="Martine Provost" userId="8b98c3cd-3468-4cc4-bfb5-8af47e97252a" providerId="ADAL" clId="{FF112775-FBD2-402F-BD1F-959BFD3991F8}" dt="2025-02-05T18:08:30.095" v="2228" actId="20577"/>
        <pc:sldMkLst>
          <pc:docMk/>
          <pc:sldMk cId="1741651490" sldId="274"/>
        </pc:sldMkLst>
      </pc:sldChg>
      <pc:sldChg chg="add del">
        <pc:chgData name="Martine Provost" userId="8b98c3cd-3468-4cc4-bfb5-8af47e97252a" providerId="ADAL" clId="{FF112775-FBD2-402F-BD1F-959BFD3991F8}" dt="2025-02-04T23:12:18.526" v="1253"/>
        <pc:sldMkLst>
          <pc:docMk/>
          <pc:sldMk cId="2612938864" sldId="274"/>
        </pc:sldMkLst>
      </pc:sldChg>
      <pc:sldChg chg="del">
        <pc:chgData name="Martine Provost" userId="8b98c3cd-3468-4cc4-bfb5-8af47e97252a" providerId="ADAL" clId="{FF112775-FBD2-402F-BD1F-959BFD3991F8}" dt="2025-02-16T18:05:01.737" v="2361" actId="47"/>
        <pc:sldMkLst>
          <pc:docMk/>
          <pc:sldMk cId="0" sldId="369"/>
        </pc:sldMkLst>
      </pc:sldChg>
      <pc:sldChg chg="modSp del mod">
        <pc:chgData name="Martine Provost" userId="8b98c3cd-3468-4cc4-bfb5-8af47e97252a" providerId="ADAL" clId="{FF112775-FBD2-402F-BD1F-959BFD3991F8}" dt="2025-02-16T18:05:00.364" v="2360" actId="47"/>
        <pc:sldMkLst>
          <pc:docMk/>
          <pc:sldMk cId="0" sldId="370"/>
        </pc:sldMkLst>
      </pc:sldChg>
      <pc:sldChg chg="modSp del mod">
        <pc:chgData name="Martine Provost" userId="8b98c3cd-3468-4cc4-bfb5-8af47e97252a" providerId="ADAL" clId="{FF112775-FBD2-402F-BD1F-959BFD3991F8}" dt="2025-02-16T18:05:02.852" v="2362" actId="47"/>
        <pc:sldMkLst>
          <pc:docMk/>
          <pc:sldMk cId="0" sldId="371"/>
        </pc:sldMkLst>
      </pc:sldChg>
      <pc:sldChg chg="modSp del mod">
        <pc:chgData name="Martine Provost" userId="8b98c3cd-3468-4cc4-bfb5-8af47e97252a" providerId="ADAL" clId="{FF112775-FBD2-402F-BD1F-959BFD3991F8}" dt="2025-02-16T18:05:04.509" v="2363" actId="47"/>
        <pc:sldMkLst>
          <pc:docMk/>
          <pc:sldMk cId="0" sldId="372"/>
        </pc:sldMkLst>
      </pc:sldChg>
      <pc:sldChg chg="del">
        <pc:chgData name="Martine Provost" userId="8b98c3cd-3468-4cc4-bfb5-8af47e97252a" providerId="ADAL" clId="{FF112775-FBD2-402F-BD1F-959BFD3991F8}" dt="2025-02-16T18:05:07.217" v="2364" actId="47"/>
        <pc:sldMkLst>
          <pc:docMk/>
          <pc:sldMk cId="0" sldId="373"/>
        </pc:sldMkLst>
      </pc:sldChg>
      <pc:sldChg chg="modSp del mod">
        <pc:chgData name="Martine Provost" userId="8b98c3cd-3468-4cc4-bfb5-8af47e97252a" providerId="ADAL" clId="{FF112775-FBD2-402F-BD1F-959BFD3991F8}" dt="2025-02-16T18:04:55.108" v="2356" actId="47"/>
        <pc:sldMkLst>
          <pc:docMk/>
          <pc:sldMk cId="0" sldId="386"/>
        </pc:sldMkLst>
      </pc:sldChg>
      <pc:sldChg chg="del">
        <pc:chgData name="Martine Provost" userId="8b98c3cd-3468-4cc4-bfb5-8af47e97252a" providerId="ADAL" clId="{FF112775-FBD2-402F-BD1F-959BFD3991F8}" dt="2025-02-16T18:04:56.457" v="2357" actId="47"/>
        <pc:sldMkLst>
          <pc:docMk/>
          <pc:sldMk cId="0" sldId="388"/>
        </pc:sldMkLst>
      </pc:sldChg>
      <pc:sldChg chg="del">
        <pc:chgData name="Martine Provost" userId="8b98c3cd-3468-4cc4-bfb5-8af47e97252a" providerId="ADAL" clId="{FF112775-FBD2-402F-BD1F-959BFD3991F8}" dt="2025-02-16T18:04:57.771" v="2358" actId="47"/>
        <pc:sldMkLst>
          <pc:docMk/>
          <pc:sldMk cId="0" sldId="389"/>
        </pc:sldMkLst>
      </pc:sldChg>
      <pc:sldChg chg="del">
        <pc:chgData name="Martine Provost" userId="8b98c3cd-3468-4cc4-bfb5-8af47e97252a" providerId="ADAL" clId="{FF112775-FBD2-402F-BD1F-959BFD3991F8}" dt="2025-02-16T18:04:59.149" v="2359" actId="47"/>
        <pc:sldMkLst>
          <pc:docMk/>
          <pc:sldMk cId="0" sldId="390"/>
        </pc:sldMkLst>
      </pc:sldChg>
    </pc:docChg>
  </pc:docChgLst>
  <pc:docChgLst>
    <pc:chgData name="Martine Provost" userId="8b98c3cd-3468-4cc4-bfb5-8af47e97252a" providerId="ADAL" clId="{E38CE75F-57CF-4960-8D84-AD67CE584C83}"/>
    <pc:docChg chg="undo custSel addSld delSld modSld sldOrd">
      <pc:chgData name="Martine Provost" userId="8b98c3cd-3468-4cc4-bfb5-8af47e97252a" providerId="ADAL" clId="{E38CE75F-57CF-4960-8D84-AD67CE584C83}" dt="2025-06-22T15:54:22.391" v="3845" actId="20577"/>
      <pc:docMkLst>
        <pc:docMk/>
      </pc:docMkLst>
      <pc:sldChg chg="modSp mod">
        <pc:chgData name="Martine Provost" userId="8b98c3cd-3468-4cc4-bfb5-8af47e97252a" providerId="ADAL" clId="{E38CE75F-57CF-4960-8D84-AD67CE584C83}" dt="2025-06-22T14:30:04.801" v="43" actId="20577"/>
        <pc:sldMkLst>
          <pc:docMk/>
          <pc:sldMk cId="3598576002" sldId="256"/>
        </pc:sldMkLst>
        <pc:spChg chg="mod">
          <ac:chgData name="Martine Provost" userId="8b98c3cd-3468-4cc4-bfb5-8af47e97252a" providerId="ADAL" clId="{E38CE75F-57CF-4960-8D84-AD67CE584C83}" dt="2025-06-22T14:30:04.801" v="43" actId="20577"/>
          <ac:spMkLst>
            <pc:docMk/>
            <pc:sldMk cId="3598576002" sldId="256"/>
            <ac:spMk id="3" creationId="{41D8398F-F231-30EE-7188-D392AE7B463C}"/>
          </ac:spMkLst>
        </pc:spChg>
      </pc:sldChg>
      <pc:sldChg chg="modSp mod">
        <pc:chgData name="Martine Provost" userId="8b98c3cd-3468-4cc4-bfb5-8af47e97252a" providerId="ADAL" clId="{E38CE75F-57CF-4960-8D84-AD67CE584C83}" dt="2025-06-22T14:30:41.450" v="75" actId="20577"/>
        <pc:sldMkLst>
          <pc:docMk/>
          <pc:sldMk cId="4128268832" sldId="257"/>
        </pc:sldMkLst>
        <pc:spChg chg="mod">
          <ac:chgData name="Martine Provost" userId="8b98c3cd-3468-4cc4-bfb5-8af47e97252a" providerId="ADAL" clId="{E38CE75F-57CF-4960-8D84-AD67CE584C83}" dt="2025-06-22T14:30:41.450" v="75" actId="20577"/>
          <ac:spMkLst>
            <pc:docMk/>
            <pc:sldMk cId="4128268832" sldId="257"/>
            <ac:spMk id="3" creationId="{CBE3FC72-E10C-E879-6FA3-7A5D7126B71D}"/>
          </ac:spMkLst>
        </pc:spChg>
      </pc:sldChg>
      <pc:sldChg chg="ord">
        <pc:chgData name="Martine Provost" userId="8b98c3cd-3468-4cc4-bfb5-8af47e97252a" providerId="ADAL" clId="{E38CE75F-57CF-4960-8D84-AD67CE584C83}" dt="2025-06-22T15:39:06.878" v="3053"/>
        <pc:sldMkLst>
          <pc:docMk/>
          <pc:sldMk cId="3694196433" sldId="261"/>
        </pc:sldMkLst>
      </pc:sldChg>
      <pc:sldChg chg="modSp mod">
        <pc:chgData name="Martine Provost" userId="8b98c3cd-3468-4cc4-bfb5-8af47e97252a" providerId="ADAL" clId="{E38CE75F-57CF-4960-8D84-AD67CE584C83}" dt="2025-06-22T15:46:34.043" v="3351" actId="27636"/>
        <pc:sldMkLst>
          <pc:docMk/>
          <pc:sldMk cId="3355854928" sldId="265"/>
        </pc:sldMkLst>
        <pc:spChg chg="mod">
          <ac:chgData name="Martine Provost" userId="8b98c3cd-3468-4cc4-bfb5-8af47e97252a" providerId="ADAL" clId="{E38CE75F-57CF-4960-8D84-AD67CE584C83}" dt="2025-06-22T15:44:22.841" v="3319" actId="1076"/>
          <ac:spMkLst>
            <pc:docMk/>
            <pc:sldMk cId="3355854928" sldId="265"/>
            <ac:spMk id="2" creationId="{898037B4-3BE3-FDFB-8759-35821308611A}"/>
          </ac:spMkLst>
        </pc:spChg>
        <pc:spChg chg="mod">
          <ac:chgData name="Martine Provost" userId="8b98c3cd-3468-4cc4-bfb5-8af47e97252a" providerId="ADAL" clId="{E38CE75F-57CF-4960-8D84-AD67CE584C83}" dt="2025-06-22T15:46:34.043" v="3351" actId="27636"/>
          <ac:spMkLst>
            <pc:docMk/>
            <pc:sldMk cId="3355854928" sldId="265"/>
            <ac:spMk id="3" creationId="{C49092BF-DA1E-8260-BC26-751280B091B2}"/>
          </ac:spMkLst>
        </pc:spChg>
      </pc:sldChg>
      <pc:sldChg chg="del">
        <pc:chgData name="Martine Provost" userId="8b98c3cd-3468-4cc4-bfb5-8af47e97252a" providerId="ADAL" clId="{E38CE75F-57CF-4960-8D84-AD67CE584C83}" dt="2025-06-22T15:31:19.042" v="2663" actId="47"/>
        <pc:sldMkLst>
          <pc:docMk/>
          <pc:sldMk cId="2032121675" sldId="266"/>
        </pc:sldMkLst>
      </pc:sldChg>
      <pc:sldChg chg="modSp mod ord">
        <pc:chgData name="Martine Provost" userId="8b98c3cd-3468-4cc4-bfb5-8af47e97252a" providerId="ADAL" clId="{E38CE75F-57CF-4960-8D84-AD67CE584C83}" dt="2025-06-22T15:41:58.459" v="3130"/>
        <pc:sldMkLst>
          <pc:docMk/>
          <pc:sldMk cId="1789368759" sldId="267"/>
        </pc:sldMkLst>
        <pc:spChg chg="mod">
          <ac:chgData name="Martine Provost" userId="8b98c3cd-3468-4cc4-bfb5-8af47e97252a" providerId="ADAL" clId="{E38CE75F-57CF-4960-8D84-AD67CE584C83}" dt="2025-06-22T15:36:11.658" v="2883" actId="113"/>
          <ac:spMkLst>
            <pc:docMk/>
            <pc:sldMk cId="1789368759" sldId="267"/>
            <ac:spMk id="3" creationId="{C49092BF-DA1E-8260-BC26-751280B091B2}"/>
          </ac:spMkLst>
        </pc:spChg>
      </pc:sldChg>
      <pc:sldChg chg="modSp mod">
        <pc:chgData name="Martine Provost" userId="8b98c3cd-3468-4cc4-bfb5-8af47e97252a" providerId="ADAL" clId="{E38CE75F-57CF-4960-8D84-AD67CE584C83}" dt="2025-06-22T14:31:42.933" v="155" actId="20577"/>
        <pc:sldMkLst>
          <pc:docMk/>
          <pc:sldMk cId="1248034488" sldId="268"/>
        </pc:sldMkLst>
        <pc:spChg chg="mod">
          <ac:chgData name="Martine Provost" userId="8b98c3cd-3468-4cc4-bfb5-8af47e97252a" providerId="ADAL" clId="{E38CE75F-57CF-4960-8D84-AD67CE584C83}" dt="2025-06-22T14:31:42.933" v="155" actId="20577"/>
          <ac:spMkLst>
            <pc:docMk/>
            <pc:sldMk cId="1248034488" sldId="268"/>
            <ac:spMk id="3" creationId="{26E0A9D0-9A38-A034-548A-77E1C5EB080C}"/>
          </ac:spMkLst>
        </pc:spChg>
      </pc:sldChg>
      <pc:sldChg chg="modSp mod">
        <pc:chgData name="Martine Provost" userId="8b98c3cd-3468-4cc4-bfb5-8af47e97252a" providerId="ADAL" clId="{E38CE75F-57CF-4960-8D84-AD67CE584C83}" dt="2025-06-22T15:17:22.310" v="2424" actId="13926"/>
        <pc:sldMkLst>
          <pc:docMk/>
          <pc:sldMk cId="3856735499" sldId="269"/>
        </pc:sldMkLst>
        <pc:spChg chg="mod">
          <ac:chgData name="Martine Provost" userId="8b98c3cd-3468-4cc4-bfb5-8af47e97252a" providerId="ADAL" clId="{E38CE75F-57CF-4960-8D84-AD67CE584C83}" dt="2025-06-22T15:17:22.310" v="2424" actId="13926"/>
          <ac:spMkLst>
            <pc:docMk/>
            <pc:sldMk cId="3856735499" sldId="269"/>
            <ac:spMk id="3" creationId="{CFA0E63A-BBCA-9671-C9D5-ED4399FBDA56}"/>
          </ac:spMkLst>
        </pc:spChg>
      </pc:sldChg>
      <pc:sldChg chg="modSp mod">
        <pc:chgData name="Martine Provost" userId="8b98c3cd-3468-4cc4-bfb5-8af47e97252a" providerId="ADAL" clId="{E38CE75F-57CF-4960-8D84-AD67CE584C83}" dt="2025-06-22T15:19:11.396" v="2477" actId="20577"/>
        <pc:sldMkLst>
          <pc:docMk/>
          <pc:sldMk cId="3887811153" sldId="270"/>
        </pc:sldMkLst>
        <pc:spChg chg="mod">
          <ac:chgData name="Martine Provost" userId="8b98c3cd-3468-4cc4-bfb5-8af47e97252a" providerId="ADAL" clId="{E38CE75F-57CF-4960-8D84-AD67CE584C83}" dt="2025-06-22T15:19:11.396" v="2477" actId="20577"/>
          <ac:spMkLst>
            <pc:docMk/>
            <pc:sldMk cId="3887811153" sldId="270"/>
            <ac:spMk id="3" creationId="{F9CA1778-E2AC-9620-447E-957E538718F1}"/>
          </ac:spMkLst>
        </pc:spChg>
      </pc:sldChg>
      <pc:sldChg chg="modSp mod">
        <pc:chgData name="Martine Provost" userId="8b98c3cd-3468-4cc4-bfb5-8af47e97252a" providerId="ADAL" clId="{E38CE75F-57CF-4960-8D84-AD67CE584C83}" dt="2025-06-22T15:22:41.429" v="2510" actId="20577"/>
        <pc:sldMkLst>
          <pc:docMk/>
          <pc:sldMk cId="1199379151" sldId="271"/>
        </pc:sldMkLst>
        <pc:spChg chg="mod">
          <ac:chgData name="Martine Provost" userId="8b98c3cd-3468-4cc4-bfb5-8af47e97252a" providerId="ADAL" clId="{E38CE75F-57CF-4960-8D84-AD67CE584C83}" dt="2025-06-22T15:22:41.429" v="2510" actId="20577"/>
          <ac:spMkLst>
            <pc:docMk/>
            <pc:sldMk cId="1199379151" sldId="271"/>
            <ac:spMk id="3" creationId="{14101816-D0D1-DC38-4552-D821DCF59E34}"/>
          </ac:spMkLst>
        </pc:spChg>
      </pc:sldChg>
      <pc:sldChg chg="modSp mod">
        <pc:chgData name="Martine Provost" userId="8b98c3cd-3468-4cc4-bfb5-8af47e97252a" providerId="ADAL" clId="{E38CE75F-57CF-4960-8D84-AD67CE584C83}" dt="2025-06-22T15:38:54.452" v="3051" actId="115"/>
        <pc:sldMkLst>
          <pc:docMk/>
          <pc:sldMk cId="725576829" sldId="272"/>
        </pc:sldMkLst>
        <pc:spChg chg="mod">
          <ac:chgData name="Martine Provost" userId="8b98c3cd-3468-4cc4-bfb5-8af47e97252a" providerId="ADAL" clId="{E38CE75F-57CF-4960-8D84-AD67CE584C83}" dt="2025-06-22T15:28:51.108" v="2660" actId="1076"/>
          <ac:spMkLst>
            <pc:docMk/>
            <pc:sldMk cId="725576829" sldId="272"/>
            <ac:spMk id="2" creationId="{E249A9A8-44EA-BF96-2DFF-267C47919537}"/>
          </ac:spMkLst>
        </pc:spChg>
        <pc:spChg chg="mod">
          <ac:chgData name="Martine Provost" userId="8b98c3cd-3468-4cc4-bfb5-8af47e97252a" providerId="ADAL" clId="{E38CE75F-57CF-4960-8D84-AD67CE584C83}" dt="2025-06-22T15:38:54.452" v="3051" actId="115"/>
          <ac:spMkLst>
            <pc:docMk/>
            <pc:sldMk cId="725576829" sldId="272"/>
            <ac:spMk id="3" creationId="{920AF627-075B-3C4F-1E91-18AF44CA08E1}"/>
          </ac:spMkLst>
        </pc:spChg>
      </pc:sldChg>
      <pc:sldChg chg="modSp mod">
        <pc:chgData name="Martine Provost" userId="8b98c3cd-3468-4cc4-bfb5-8af47e97252a" providerId="ADAL" clId="{E38CE75F-57CF-4960-8D84-AD67CE584C83}" dt="2025-06-22T15:47:19.138" v="3397" actId="6549"/>
        <pc:sldMkLst>
          <pc:docMk/>
          <pc:sldMk cId="858172859" sldId="273"/>
        </pc:sldMkLst>
        <pc:spChg chg="mod">
          <ac:chgData name="Martine Provost" userId="8b98c3cd-3468-4cc4-bfb5-8af47e97252a" providerId="ADAL" clId="{E38CE75F-57CF-4960-8D84-AD67CE584C83}" dt="2025-06-22T15:40:57.505" v="3124" actId="1076"/>
          <ac:spMkLst>
            <pc:docMk/>
            <pc:sldMk cId="858172859" sldId="273"/>
            <ac:spMk id="2" creationId="{50EBA533-EF39-0B81-42A4-6F39D7F296CD}"/>
          </ac:spMkLst>
        </pc:spChg>
        <pc:spChg chg="mod">
          <ac:chgData name="Martine Provost" userId="8b98c3cd-3468-4cc4-bfb5-8af47e97252a" providerId="ADAL" clId="{E38CE75F-57CF-4960-8D84-AD67CE584C83}" dt="2025-06-22T15:47:19.138" v="3397" actId="6549"/>
          <ac:spMkLst>
            <pc:docMk/>
            <pc:sldMk cId="858172859" sldId="273"/>
            <ac:spMk id="3" creationId="{3875943F-0AED-1B2A-6B2E-846BF12A06B9}"/>
          </ac:spMkLst>
        </pc:spChg>
      </pc:sldChg>
      <pc:sldChg chg="modSp mod">
        <pc:chgData name="Martine Provost" userId="8b98c3cd-3468-4cc4-bfb5-8af47e97252a" providerId="ADAL" clId="{E38CE75F-57CF-4960-8D84-AD67CE584C83}" dt="2025-06-22T14:57:43.335" v="2104" actId="14"/>
        <pc:sldMkLst>
          <pc:docMk/>
          <pc:sldMk cId="1741651490" sldId="274"/>
        </pc:sldMkLst>
        <pc:spChg chg="mod">
          <ac:chgData name="Martine Provost" userId="8b98c3cd-3468-4cc4-bfb5-8af47e97252a" providerId="ADAL" clId="{E38CE75F-57CF-4960-8D84-AD67CE584C83}" dt="2025-06-22T14:57:43.335" v="2104" actId="14"/>
          <ac:spMkLst>
            <pc:docMk/>
            <pc:sldMk cId="1741651490" sldId="274"/>
            <ac:spMk id="3" creationId="{594B7267-AADF-834A-7E5C-518CB07CD455}"/>
          </ac:spMkLst>
        </pc:spChg>
      </pc:sldChg>
      <pc:sldChg chg="modSp add mod ord">
        <pc:chgData name="Martine Provost" userId="8b98c3cd-3468-4cc4-bfb5-8af47e97252a" providerId="ADAL" clId="{E38CE75F-57CF-4960-8D84-AD67CE584C83}" dt="2025-06-22T15:24:30.021" v="2514"/>
        <pc:sldMkLst>
          <pc:docMk/>
          <pc:sldMk cId="983662258" sldId="275"/>
        </pc:sldMkLst>
        <pc:spChg chg="mod">
          <ac:chgData name="Martine Provost" userId="8b98c3cd-3468-4cc4-bfb5-8af47e97252a" providerId="ADAL" clId="{E38CE75F-57CF-4960-8D84-AD67CE584C83}" dt="2025-06-22T14:51:28.604" v="1769" actId="20577"/>
          <ac:spMkLst>
            <pc:docMk/>
            <pc:sldMk cId="983662258" sldId="275"/>
            <ac:spMk id="3" creationId="{FFF22178-AC8D-458A-5D5F-4392E70A96C8}"/>
          </ac:spMkLst>
        </pc:spChg>
      </pc:sldChg>
      <pc:sldChg chg="modSp add mod ord">
        <pc:chgData name="Martine Provost" userId="8b98c3cd-3468-4cc4-bfb5-8af47e97252a" providerId="ADAL" clId="{E38CE75F-57CF-4960-8D84-AD67CE584C83}" dt="2025-06-22T15:24:10.757" v="2512"/>
        <pc:sldMkLst>
          <pc:docMk/>
          <pc:sldMk cId="1808303057" sldId="276"/>
        </pc:sldMkLst>
        <pc:spChg chg="mod">
          <ac:chgData name="Martine Provost" userId="8b98c3cd-3468-4cc4-bfb5-8af47e97252a" providerId="ADAL" clId="{E38CE75F-57CF-4960-8D84-AD67CE584C83}" dt="2025-06-22T14:49:00.780" v="1654" actId="27636"/>
          <ac:spMkLst>
            <pc:docMk/>
            <pc:sldMk cId="1808303057" sldId="276"/>
            <ac:spMk id="3" creationId="{69303168-797F-1414-4385-ACF62F50D480}"/>
          </ac:spMkLst>
        </pc:spChg>
      </pc:sldChg>
      <pc:sldChg chg="add">
        <pc:chgData name="Martine Provost" userId="8b98c3cd-3468-4cc4-bfb5-8af47e97252a" providerId="ADAL" clId="{E38CE75F-57CF-4960-8D84-AD67CE584C83}" dt="2025-06-22T15:29:56.782" v="2662"/>
        <pc:sldMkLst>
          <pc:docMk/>
          <pc:sldMk cId="3965954766" sldId="277"/>
        </pc:sldMkLst>
      </pc:sldChg>
      <pc:sldChg chg="modSp add mod">
        <pc:chgData name="Martine Provost" userId="8b98c3cd-3468-4cc4-bfb5-8af47e97252a" providerId="ADAL" clId="{E38CE75F-57CF-4960-8D84-AD67CE584C83}" dt="2025-06-22T15:54:22.391" v="3845" actId="20577"/>
        <pc:sldMkLst>
          <pc:docMk/>
          <pc:sldMk cId="2985243376" sldId="278"/>
        </pc:sldMkLst>
        <pc:spChg chg="mod">
          <ac:chgData name="Martine Provost" userId="8b98c3cd-3468-4cc4-bfb5-8af47e97252a" providerId="ADAL" clId="{E38CE75F-57CF-4960-8D84-AD67CE584C83}" dt="2025-06-22T15:54:22.391" v="3845" actId="20577"/>
          <ac:spMkLst>
            <pc:docMk/>
            <pc:sldMk cId="2985243376" sldId="278"/>
            <ac:spMk id="3" creationId="{A3C09DE0-71B5-87F5-2910-71CBB4E1A86A}"/>
          </ac:spMkLst>
        </pc:spChg>
      </pc:sldChg>
    </pc:docChg>
  </pc:docChgLst>
  <pc:docChgLst>
    <pc:chgData name="Kim D'Amour" userId="c3c4d3d5-3013-4803-a18d-5d3da3305c12" providerId="ADAL" clId="{0AE5673B-180C-4432-B4B0-E848E7D805A2}"/>
    <pc:docChg chg="delSld">
      <pc:chgData name="Kim D'Amour" userId="c3c4d3d5-3013-4803-a18d-5d3da3305c12" providerId="ADAL" clId="{0AE5673B-180C-4432-B4B0-E848E7D805A2}" dt="2025-06-23T16:12:34.463" v="0" actId="2696"/>
      <pc:docMkLst>
        <pc:docMk/>
      </pc:docMkLst>
      <pc:sldChg chg="del">
        <pc:chgData name="Kim D'Amour" userId="c3c4d3d5-3013-4803-a18d-5d3da3305c12" providerId="ADAL" clId="{0AE5673B-180C-4432-B4B0-E848E7D805A2}" dt="2025-06-23T16:12:34.463" v="0" actId="2696"/>
        <pc:sldMkLst>
          <pc:docMk/>
          <pc:sldMk cId="566559572" sldId="28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37235" cy="466240"/>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3971514" y="0"/>
            <a:ext cx="3037235" cy="466240"/>
          </a:xfrm>
          <a:prstGeom prst="rect">
            <a:avLst/>
          </a:prstGeom>
        </p:spPr>
        <p:txBody>
          <a:bodyPr vert="horz" lIns="91440" tIns="45720" rIns="91440" bIns="45720" rtlCol="0"/>
          <a:lstStyle>
            <a:lvl1pPr algn="r">
              <a:defRPr sz="1200"/>
            </a:lvl1pPr>
          </a:lstStyle>
          <a:p>
            <a:fld id="{D084D493-C774-4BED-8BB9-D423AAF360C0}" type="datetimeFigureOut">
              <a:rPr lang="fr-CA" smtClean="0"/>
              <a:t>2025-06-23</a:t>
            </a:fld>
            <a:endParaRPr lang="fr-CA"/>
          </a:p>
        </p:txBody>
      </p:sp>
      <p:sp>
        <p:nvSpPr>
          <p:cNvPr id="4" name="Espace réservé de l'image des diapositives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notes 4"/>
          <p:cNvSpPr>
            <a:spLocks noGrp="1"/>
          </p:cNvSpPr>
          <p:nvPr>
            <p:ph type="body" sz="quarter" idx="3"/>
          </p:nvPr>
        </p:nvSpPr>
        <p:spPr>
          <a:xfrm>
            <a:off x="701536" y="4474107"/>
            <a:ext cx="5607329" cy="3659683"/>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6" name="Espace réservé du pied de page 5"/>
          <p:cNvSpPr>
            <a:spLocks noGrp="1"/>
          </p:cNvSpPr>
          <p:nvPr>
            <p:ph type="ftr" sz="quarter" idx="4"/>
          </p:nvPr>
        </p:nvSpPr>
        <p:spPr>
          <a:xfrm>
            <a:off x="0" y="8830160"/>
            <a:ext cx="3037235" cy="466240"/>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971514" y="8830160"/>
            <a:ext cx="3037235" cy="466240"/>
          </a:xfrm>
          <a:prstGeom prst="rect">
            <a:avLst/>
          </a:prstGeom>
        </p:spPr>
        <p:txBody>
          <a:bodyPr vert="horz" lIns="91440" tIns="45720" rIns="91440" bIns="45720" rtlCol="0" anchor="b"/>
          <a:lstStyle>
            <a:lvl1pPr algn="r">
              <a:defRPr sz="1200"/>
            </a:lvl1pPr>
          </a:lstStyle>
          <a:p>
            <a:fld id="{B5337181-69DB-45D7-AFFC-9DE3AC5CF27F}" type="slidenum">
              <a:rPr lang="fr-CA" smtClean="0"/>
              <a:t>‹#›</a:t>
            </a:fld>
            <a:endParaRPr lang="fr-CA"/>
          </a:p>
        </p:txBody>
      </p:sp>
    </p:spTree>
    <p:extLst>
      <p:ext uri="{BB962C8B-B14F-4D97-AF65-F5344CB8AC3E}">
        <p14:creationId xmlns:p14="http://schemas.microsoft.com/office/powerpoint/2010/main" val="2046253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674CB-3709-4ACF-BB61-29ADEA3D41BE}"/>
              </a:ext>
            </a:extLst>
          </p:cNvPr>
          <p:cNvSpPr>
            <a:spLocks noGrp="1"/>
          </p:cNvSpPr>
          <p:nvPr>
            <p:ph type="ctrTitle"/>
          </p:nvPr>
        </p:nvSpPr>
        <p:spPr>
          <a:xfrm>
            <a:off x="1524000" y="1033272"/>
            <a:ext cx="9144000" cy="2478024"/>
          </a:xfrm>
        </p:spPr>
        <p:txBody>
          <a:bodyPr lIns="0" tIns="0" rIns="0" bIns="0" anchor="b">
            <a:noAutofit/>
          </a:bodyPr>
          <a:lstStyle>
            <a:lvl1pPr algn="ctr">
              <a:defRPr sz="4000" spc="750" baseline="0"/>
            </a:lvl1pPr>
          </a:lstStyle>
          <a:p>
            <a:r>
              <a:rPr lang="en-US"/>
              <a:t>Click to edit Master title style</a:t>
            </a:r>
          </a:p>
        </p:txBody>
      </p:sp>
      <p:sp>
        <p:nvSpPr>
          <p:cNvPr id="3" name="Subtitle 2">
            <a:extLst>
              <a:ext uri="{FF2B5EF4-FFF2-40B4-BE49-F238E27FC236}">
                <a16:creationId xmlns:a16="http://schemas.microsoft.com/office/drawing/2014/main" id="{E06DA6BE-9B64-48FC-92D1-EF0D426A3974}"/>
              </a:ext>
            </a:extLst>
          </p:cNvPr>
          <p:cNvSpPr>
            <a:spLocks noGrp="1"/>
          </p:cNvSpPr>
          <p:nvPr>
            <p:ph type="subTitle" idx="1"/>
          </p:nvPr>
        </p:nvSpPr>
        <p:spPr>
          <a:xfrm>
            <a:off x="1524000" y="3822192"/>
            <a:ext cx="9144000" cy="1435608"/>
          </a:xfrm>
        </p:spPr>
        <p:txBody>
          <a:bodyPr lIns="0" tIns="0" rIns="0" bIns="0">
            <a:normAutofit/>
          </a:bodyPr>
          <a:lstStyle>
            <a:lvl1pPr marL="0" indent="0" algn="ctr">
              <a:lnSpc>
                <a:spcPct val="150000"/>
              </a:lnSpc>
              <a:buNone/>
              <a:defRPr sz="1600" cap="all" spc="600"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083AE59-8E21-449F-86DA-5BE297010864}"/>
              </a:ext>
            </a:extLst>
          </p:cNvPr>
          <p:cNvSpPr>
            <a:spLocks noGrp="1"/>
          </p:cNvSpPr>
          <p:nvPr>
            <p:ph type="dt" sz="half" idx="10"/>
          </p:nvPr>
        </p:nvSpPr>
        <p:spPr/>
        <p:txBody>
          <a:bodyPr/>
          <a:lstStyle/>
          <a:p>
            <a:fld id="{655A5808-3B61-48CC-92EF-85AC2E0DFA56}" type="datetime2">
              <a:rPr lang="en-US" smtClean="0"/>
              <a:t>Monday, June 23, 2025</a:t>
            </a:fld>
            <a:endParaRPr lang="en-US"/>
          </a:p>
        </p:txBody>
      </p:sp>
      <p:sp>
        <p:nvSpPr>
          <p:cNvPr id="5" name="Footer Placeholder 4">
            <a:extLst>
              <a:ext uri="{FF2B5EF4-FFF2-40B4-BE49-F238E27FC236}">
                <a16:creationId xmlns:a16="http://schemas.microsoft.com/office/drawing/2014/main" id="{4E8CCD60-9970-49FD-8254-21154BAA1E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C0A488-07A7-42F9-B1DF-68545B75417D}"/>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948773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DC3B6-2D75-4EC4-9120-88DCE0EA61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4B06CB-A0FE-4499-B674-90C8C281A5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7FD700-765A-4DE6-A8EC-9D9D92FCBB42}"/>
              </a:ext>
            </a:extLst>
          </p:cNvPr>
          <p:cNvSpPr>
            <a:spLocks noGrp="1"/>
          </p:cNvSpPr>
          <p:nvPr>
            <p:ph type="dt" sz="half" idx="10"/>
          </p:nvPr>
        </p:nvSpPr>
        <p:spPr/>
        <p:txBody>
          <a:bodyPr/>
          <a:lstStyle/>
          <a:p>
            <a:fld id="{735E98AF-4574-4509-BF7A-519ACD5BF826}" type="datetime2">
              <a:rPr lang="en-US" smtClean="0"/>
              <a:t>Monday, June 23, 2025</a:t>
            </a:fld>
            <a:endParaRPr lang="en-US"/>
          </a:p>
        </p:txBody>
      </p:sp>
      <p:sp>
        <p:nvSpPr>
          <p:cNvPr id="5" name="Footer Placeholder 4">
            <a:extLst>
              <a:ext uri="{FF2B5EF4-FFF2-40B4-BE49-F238E27FC236}">
                <a16:creationId xmlns:a16="http://schemas.microsoft.com/office/drawing/2014/main" id="{0C4664EC-C4B1-4D14-9ED3-14C6CCBFFC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DF5526-E518-4133-9F44-D812576C1092}"/>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672143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F62998-15B1-4CA8-8C60-7801001F8060}"/>
              </a:ext>
            </a:extLst>
          </p:cNvPr>
          <p:cNvSpPr>
            <a:spLocks noGrp="1"/>
          </p:cNvSpPr>
          <p:nvPr>
            <p:ph type="title" orient="vert"/>
          </p:nvPr>
        </p:nvSpPr>
        <p:spPr>
          <a:xfrm>
            <a:off x="8724900" y="838899"/>
            <a:ext cx="2628900" cy="4849301"/>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11AE278-0885-4594-AB09-120344C7D882}"/>
              </a:ext>
            </a:extLst>
          </p:cNvPr>
          <p:cNvSpPr>
            <a:spLocks noGrp="1"/>
          </p:cNvSpPr>
          <p:nvPr>
            <p:ph type="body" orient="vert" idx="1"/>
          </p:nvPr>
        </p:nvSpPr>
        <p:spPr>
          <a:xfrm>
            <a:off x="849235" y="838900"/>
            <a:ext cx="7723265" cy="484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B850CC-FB43-4988-8D4E-9C54C20185B4}"/>
              </a:ext>
            </a:extLst>
          </p:cNvPr>
          <p:cNvSpPr>
            <a:spLocks noGrp="1"/>
          </p:cNvSpPr>
          <p:nvPr>
            <p:ph type="dt" sz="half" idx="10"/>
          </p:nvPr>
        </p:nvSpPr>
        <p:spPr/>
        <p:txBody>
          <a:bodyPr/>
          <a:lstStyle/>
          <a:p>
            <a:fld id="{93DD97D4-9636-490F-85D0-E926C2B6F3B1}" type="datetime2">
              <a:rPr lang="en-US" smtClean="0"/>
              <a:t>Monday, June 23, 2025</a:t>
            </a:fld>
            <a:endParaRPr lang="en-US"/>
          </a:p>
        </p:txBody>
      </p:sp>
      <p:sp>
        <p:nvSpPr>
          <p:cNvPr id="5" name="Footer Placeholder 4">
            <a:extLst>
              <a:ext uri="{FF2B5EF4-FFF2-40B4-BE49-F238E27FC236}">
                <a16:creationId xmlns:a16="http://schemas.microsoft.com/office/drawing/2014/main" id="{47A70300-3853-4FB4-A084-CF6E5CF2BD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DBAFB0-25AA-4B69-8418-418F47A92700}"/>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443776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E0F35-0AE7-48AB-9005-F1DB4BD0B47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DDD4022-C31F-4C4C-B5BF-5F9730C08A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A45EE9-11D3-436C-9D73-1AA6CCDB165F}"/>
              </a:ext>
            </a:extLst>
          </p:cNvPr>
          <p:cNvSpPr>
            <a:spLocks noGrp="1"/>
          </p:cNvSpPr>
          <p:nvPr>
            <p:ph type="dt" sz="half" idx="10"/>
          </p:nvPr>
        </p:nvSpPr>
        <p:spPr/>
        <p:txBody>
          <a:bodyPr/>
          <a:lstStyle/>
          <a:p>
            <a:fld id="{2F3AF3C6-0FD4-4939-991C-00DDE5C56815}" type="datetime2">
              <a:rPr lang="en-US" smtClean="0"/>
              <a:t>Monday, June 23, 2025</a:t>
            </a:fld>
            <a:endParaRPr lang="en-US"/>
          </a:p>
        </p:txBody>
      </p:sp>
      <p:sp>
        <p:nvSpPr>
          <p:cNvPr id="5" name="Footer Placeholder 4">
            <a:extLst>
              <a:ext uri="{FF2B5EF4-FFF2-40B4-BE49-F238E27FC236}">
                <a16:creationId xmlns:a16="http://schemas.microsoft.com/office/drawing/2014/main" id="{92817DCF-881F-4956-81AE-A6D27A88F4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65F17-AD75-4B7E-970D-5D4DBD5D170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912866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C12CB-05D8-4D62-BDC5-812DB6DD04CD}"/>
              </a:ext>
            </a:extLst>
          </p:cNvPr>
          <p:cNvSpPr>
            <a:spLocks noGrp="1"/>
          </p:cNvSpPr>
          <p:nvPr>
            <p:ph type="title"/>
          </p:nvPr>
        </p:nvSpPr>
        <p:spPr>
          <a:xfrm>
            <a:off x="1371600" y="1709738"/>
            <a:ext cx="9966960" cy="2852737"/>
          </a:xfrm>
        </p:spPr>
        <p:txBody>
          <a:bodyPr anchor="b">
            <a:normAutofit/>
          </a:bodyPr>
          <a:lstStyle>
            <a:lvl1pPr>
              <a:lnSpc>
                <a:spcPct val="100000"/>
              </a:lnSpc>
              <a:defRPr sz="4400" spc="750" baseline="0"/>
            </a:lvl1pPr>
          </a:lstStyle>
          <a:p>
            <a:r>
              <a:rPr lang="en-US"/>
              <a:t>Click to edit Master title style</a:t>
            </a:r>
          </a:p>
        </p:txBody>
      </p:sp>
      <p:sp>
        <p:nvSpPr>
          <p:cNvPr id="3" name="Text Placeholder 2">
            <a:extLst>
              <a:ext uri="{FF2B5EF4-FFF2-40B4-BE49-F238E27FC236}">
                <a16:creationId xmlns:a16="http://schemas.microsoft.com/office/drawing/2014/main" id="{7C52F020-8516-4B9E-B455-5731ED6C9E9E}"/>
              </a:ext>
            </a:extLst>
          </p:cNvPr>
          <p:cNvSpPr>
            <a:spLocks noGrp="1"/>
          </p:cNvSpPr>
          <p:nvPr>
            <p:ph type="body" idx="1"/>
          </p:nvPr>
        </p:nvSpPr>
        <p:spPr>
          <a:xfrm>
            <a:off x="1371600" y="4974336"/>
            <a:ext cx="9966961" cy="1115568"/>
          </a:xfrm>
        </p:spPr>
        <p:txBody>
          <a:bodyPr>
            <a:normAutofit/>
          </a:bodyPr>
          <a:lstStyle>
            <a:lvl1pPr marL="0" indent="0">
              <a:buNone/>
              <a:defRPr sz="1600" cap="all" spc="6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C822993-6E28-44BB-B983-095B476B801A}"/>
              </a:ext>
            </a:extLst>
          </p:cNvPr>
          <p:cNvSpPr>
            <a:spLocks noGrp="1"/>
          </p:cNvSpPr>
          <p:nvPr>
            <p:ph type="dt" sz="half" idx="10"/>
          </p:nvPr>
        </p:nvSpPr>
        <p:spPr/>
        <p:txBody>
          <a:bodyPr/>
          <a:lstStyle/>
          <a:p>
            <a:fld id="{86807482-8128-47C6-A8DD-6452B0291CFF}" type="datetime2">
              <a:rPr lang="en-US" smtClean="0"/>
              <a:t>Monday, June 23, 2025</a:t>
            </a:fld>
            <a:endParaRPr lang="en-US"/>
          </a:p>
        </p:txBody>
      </p:sp>
      <p:sp>
        <p:nvSpPr>
          <p:cNvPr id="5" name="Footer Placeholder 4">
            <a:extLst>
              <a:ext uri="{FF2B5EF4-FFF2-40B4-BE49-F238E27FC236}">
                <a16:creationId xmlns:a16="http://schemas.microsoft.com/office/drawing/2014/main" id="{FC909971-06C9-462B-81D9-BEF24C708A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9A076D-47C1-49CD-9A8B-956DB3FC31F7}"/>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755149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8DFBD-F5ED-455C-8AD0-97476A55E3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30E58C-F463-4D52-9225-9410133113A4}"/>
              </a:ext>
            </a:extLst>
          </p:cNvPr>
          <p:cNvSpPr>
            <a:spLocks noGrp="1"/>
          </p:cNvSpPr>
          <p:nvPr>
            <p:ph sz="half" idx="1"/>
          </p:nvPr>
        </p:nvSpPr>
        <p:spPr>
          <a:xfrm>
            <a:off x="1371600" y="2112264"/>
            <a:ext cx="4846320" cy="3959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AF7BDB4-97FA-485D-A557-6F96692BAC9E}"/>
              </a:ext>
            </a:extLst>
          </p:cNvPr>
          <p:cNvSpPr>
            <a:spLocks noGrp="1"/>
          </p:cNvSpPr>
          <p:nvPr>
            <p:ph sz="half" idx="2"/>
          </p:nvPr>
        </p:nvSpPr>
        <p:spPr>
          <a:xfrm>
            <a:off x="6766560" y="2112265"/>
            <a:ext cx="4846320" cy="39593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8C50007-C799-4117-8ACD-5EE980E63F17}"/>
              </a:ext>
            </a:extLst>
          </p:cNvPr>
          <p:cNvSpPr>
            <a:spLocks noGrp="1"/>
          </p:cNvSpPr>
          <p:nvPr>
            <p:ph type="dt" sz="half" idx="10"/>
          </p:nvPr>
        </p:nvSpPr>
        <p:spPr/>
        <p:txBody>
          <a:bodyPr/>
          <a:lstStyle/>
          <a:p>
            <a:fld id="{37903F25-275E-41DE-BE3B-EBF0DB49F9B1}" type="datetime2">
              <a:rPr lang="en-US" smtClean="0"/>
              <a:t>Monday, June 23, 2025</a:t>
            </a:fld>
            <a:endParaRPr lang="en-US"/>
          </a:p>
        </p:txBody>
      </p:sp>
      <p:sp>
        <p:nvSpPr>
          <p:cNvPr id="6" name="Footer Placeholder 5">
            <a:extLst>
              <a:ext uri="{FF2B5EF4-FFF2-40B4-BE49-F238E27FC236}">
                <a16:creationId xmlns:a16="http://schemas.microsoft.com/office/drawing/2014/main" id="{F24E8968-6BAD-4D5A-BF1D-911C7A39C1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9D8C08-BF20-4D5E-9004-0C075C36D8A4}"/>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330003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2036E0D-26A5-455A-A8BD-70DA8BC03EB2}"/>
              </a:ext>
            </a:extLst>
          </p:cNvPr>
          <p:cNvSpPr>
            <a:spLocks noGrp="1"/>
          </p:cNvSpPr>
          <p:nvPr>
            <p:ph type="body" idx="1"/>
          </p:nvPr>
        </p:nvSpPr>
        <p:spPr>
          <a:xfrm>
            <a:off x="1371600" y="2112264"/>
            <a:ext cx="484107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FD4EA0-094D-4056-9032-BFB44B40896B}"/>
              </a:ext>
            </a:extLst>
          </p:cNvPr>
          <p:cNvSpPr>
            <a:spLocks noGrp="1"/>
          </p:cNvSpPr>
          <p:nvPr>
            <p:ph sz="half" idx="2"/>
          </p:nvPr>
        </p:nvSpPr>
        <p:spPr>
          <a:xfrm>
            <a:off x="1371600" y="3018472"/>
            <a:ext cx="4841076" cy="3104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FC0CCE8-718F-4620-8B4A-C60EEA7B884D}"/>
              </a:ext>
            </a:extLst>
          </p:cNvPr>
          <p:cNvSpPr>
            <a:spLocks noGrp="1"/>
          </p:cNvSpPr>
          <p:nvPr>
            <p:ph type="body" sz="quarter" idx="3"/>
          </p:nvPr>
        </p:nvSpPr>
        <p:spPr>
          <a:xfrm>
            <a:off x="6766560" y="2112264"/>
            <a:ext cx="484632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CE86DF-0069-4D31-BDD3-A9A2F9B7B468}"/>
              </a:ext>
            </a:extLst>
          </p:cNvPr>
          <p:cNvSpPr>
            <a:spLocks noGrp="1"/>
          </p:cNvSpPr>
          <p:nvPr>
            <p:ph sz="quarter" idx="4"/>
          </p:nvPr>
        </p:nvSpPr>
        <p:spPr>
          <a:xfrm>
            <a:off x="6766560" y="3018471"/>
            <a:ext cx="4841076" cy="3104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1A5ED06-FE54-4B86-A8D4-07D0EB08C3AB}"/>
              </a:ext>
            </a:extLst>
          </p:cNvPr>
          <p:cNvSpPr>
            <a:spLocks noGrp="1"/>
          </p:cNvSpPr>
          <p:nvPr>
            <p:ph type="dt" sz="half" idx="10"/>
          </p:nvPr>
        </p:nvSpPr>
        <p:spPr/>
        <p:txBody>
          <a:bodyPr/>
          <a:lstStyle/>
          <a:p>
            <a:fld id="{EE475572-4A44-4171-84AA-64D42C8050A6}" type="datetime2">
              <a:rPr lang="en-US" smtClean="0"/>
              <a:t>Monday, June 23, 2025</a:t>
            </a:fld>
            <a:endParaRPr lang="en-US"/>
          </a:p>
        </p:txBody>
      </p:sp>
      <p:sp>
        <p:nvSpPr>
          <p:cNvPr id="8" name="Footer Placeholder 7">
            <a:extLst>
              <a:ext uri="{FF2B5EF4-FFF2-40B4-BE49-F238E27FC236}">
                <a16:creationId xmlns:a16="http://schemas.microsoft.com/office/drawing/2014/main" id="{CE9EC6C3-0950-4AFE-936A-9AB5D227844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784B1D1-BE0C-48F4-BC74-90675A0F07CF}"/>
              </a:ext>
            </a:extLst>
          </p:cNvPr>
          <p:cNvSpPr>
            <a:spLocks noGrp="1"/>
          </p:cNvSpPr>
          <p:nvPr>
            <p:ph type="sldNum" sz="quarter" idx="12"/>
          </p:nvPr>
        </p:nvSpPr>
        <p:spPr/>
        <p:txBody>
          <a:bodyPr/>
          <a:lstStyle/>
          <a:p>
            <a:fld id="{C01389E6-C847-4AD0-B56D-D205B2EAB1EE}" type="slidenum">
              <a:rPr lang="en-US" smtClean="0"/>
              <a:t>‹#›</a:t>
            </a:fld>
            <a:endParaRPr lang="en-US"/>
          </a:p>
        </p:txBody>
      </p:sp>
      <p:sp>
        <p:nvSpPr>
          <p:cNvPr id="10" name="Title 9">
            <a:extLst>
              <a:ext uri="{FF2B5EF4-FFF2-40B4-BE49-F238E27FC236}">
                <a16:creationId xmlns:a16="http://schemas.microsoft.com/office/drawing/2014/main" id="{2D453288-3D76-40C1-BE00-223AB28F13DF}"/>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368627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B1716-24B0-42CD-95B6-843092597B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9E3617E-4B11-481F-AC6E-00031790294A}"/>
              </a:ext>
            </a:extLst>
          </p:cNvPr>
          <p:cNvSpPr>
            <a:spLocks noGrp="1"/>
          </p:cNvSpPr>
          <p:nvPr>
            <p:ph type="dt" sz="half" idx="10"/>
          </p:nvPr>
        </p:nvSpPr>
        <p:spPr/>
        <p:txBody>
          <a:bodyPr/>
          <a:lstStyle/>
          <a:p>
            <a:fld id="{C4C1612E-528E-4FD5-9E9E-E15F1108F171}" type="datetime2">
              <a:rPr lang="en-US" smtClean="0"/>
              <a:t>Monday, June 23, 2025</a:t>
            </a:fld>
            <a:endParaRPr lang="en-US"/>
          </a:p>
        </p:txBody>
      </p:sp>
      <p:sp>
        <p:nvSpPr>
          <p:cNvPr id="4" name="Footer Placeholder 3">
            <a:extLst>
              <a:ext uri="{FF2B5EF4-FFF2-40B4-BE49-F238E27FC236}">
                <a16:creationId xmlns:a16="http://schemas.microsoft.com/office/drawing/2014/main" id="{F6BF19CC-06D3-40E9-81B5-63B457B220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AEFC312-3AA5-46F7-B701-3D9327A68DB7}"/>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407876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C9E28E-1389-47AF-B3EB-22571417ACBE}"/>
              </a:ext>
            </a:extLst>
          </p:cNvPr>
          <p:cNvSpPr>
            <a:spLocks noGrp="1"/>
          </p:cNvSpPr>
          <p:nvPr>
            <p:ph type="dt" sz="half" idx="10"/>
          </p:nvPr>
        </p:nvSpPr>
        <p:spPr/>
        <p:txBody>
          <a:bodyPr/>
          <a:lstStyle/>
          <a:p>
            <a:fld id="{D4F6D862-A06D-436F-A92E-EBAAD50B6E50}" type="datetime2">
              <a:rPr lang="en-US" smtClean="0"/>
              <a:t>Monday, June 23, 2025</a:t>
            </a:fld>
            <a:endParaRPr lang="en-US"/>
          </a:p>
        </p:txBody>
      </p:sp>
      <p:sp>
        <p:nvSpPr>
          <p:cNvPr id="3" name="Footer Placeholder 2">
            <a:extLst>
              <a:ext uri="{FF2B5EF4-FFF2-40B4-BE49-F238E27FC236}">
                <a16:creationId xmlns:a16="http://schemas.microsoft.com/office/drawing/2014/main" id="{BFCF6B08-1984-4F7C-9F6E-A4F47BDBA21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71B3C5-CEC7-427F-931C-1318C421BEF9}"/>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546293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EB55F-536E-4547-A5D2-0483FC3684CD}"/>
              </a:ext>
            </a:extLst>
          </p:cNvPr>
          <p:cNvSpPr>
            <a:spLocks noGrp="1"/>
          </p:cNvSpPr>
          <p:nvPr>
            <p:ph type="title"/>
          </p:nvPr>
        </p:nvSpPr>
        <p:spPr>
          <a:xfrm>
            <a:off x="1371600" y="987425"/>
            <a:ext cx="3932237" cy="1894511"/>
          </a:xfrm>
        </p:spPr>
        <p:txBody>
          <a:bodyPr anchor="b"/>
          <a:lstStyle>
            <a:lvl1pPr>
              <a:lnSpc>
                <a:spcPct val="100000"/>
              </a:lnSpc>
              <a:defRPr sz="3200"/>
            </a:lvl1pPr>
          </a:lstStyle>
          <a:p>
            <a:r>
              <a:rPr lang="en-US"/>
              <a:t>Click to edit Master title style</a:t>
            </a:r>
          </a:p>
        </p:txBody>
      </p:sp>
      <p:sp>
        <p:nvSpPr>
          <p:cNvPr id="3" name="Content Placeholder 2">
            <a:extLst>
              <a:ext uri="{FF2B5EF4-FFF2-40B4-BE49-F238E27FC236}">
                <a16:creationId xmlns:a16="http://schemas.microsoft.com/office/drawing/2014/main" id="{3D717D3C-533B-4EA9-886B-FAE59956C74C}"/>
              </a:ext>
            </a:extLst>
          </p:cNvPr>
          <p:cNvSpPr>
            <a:spLocks noGrp="1"/>
          </p:cNvSpPr>
          <p:nvPr>
            <p:ph idx="1"/>
          </p:nvPr>
        </p:nvSpPr>
        <p:spPr>
          <a:xfrm>
            <a:off x="5650992" y="987425"/>
            <a:ext cx="5687568" cy="4873625"/>
          </a:xfrm>
        </p:spPr>
        <p:txBody>
          <a:bodyPr>
            <a:normAutofit/>
          </a:bodyPr>
          <a:lstStyle>
            <a:lvl1pPr>
              <a:defRPr sz="20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19D2E1-4B17-4608-961E-2C4719855E89}"/>
              </a:ext>
            </a:extLst>
          </p:cNvPr>
          <p:cNvSpPr>
            <a:spLocks noGrp="1"/>
          </p:cNvSpPr>
          <p:nvPr>
            <p:ph type="body" sz="half" idx="2"/>
          </p:nvPr>
        </p:nvSpPr>
        <p:spPr>
          <a:xfrm>
            <a:off x="1371600" y="3058510"/>
            <a:ext cx="3932237" cy="28025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5A3535-184C-438C-AE91-9C42B7C5AFB6}"/>
              </a:ext>
            </a:extLst>
          </p:cNvPr>
          <p:cNvSpPr>
            <a:spLocks noGrp="1"/>
          </p:cNvSpPr>
          <p:nvPr>
            <p:ph type="dt" sz="half" idx="10"/>
          </p:nvPr>
        </p:nvSpPr>
        <p:spPr/>
        <p:txBody>
          <a:bodyPr/>
          <a:lstStyle/>
          <a:p>
            <a:fld id="{B73E0B7D-2260-4809-8F0A-9E5F3E24F169}" type="datetime2">
              <a:rPr lang="en-US" smtClean="0"/>
              <a:t>Monday, June 23, 2025</a:t>
            </a:fld>
            <a:endParaRPr lang="en-US"/>
          </a:p>
        </p:txBody>
      </p:sp>
      <p:sp>
        <p:nvSpPr>
          <p:cNvPr id="6" name="Footer Placeholder 5">
            <a:extLst>
              <a:ext uri="{FF2B5EF4-FFF2-40B4-BE49-F238E27FC236}">
                <a16:creationId xmlns:a16="http://schemas.microsoft.com/office/drawing/2014/main" id="{0DF6DBC3-4A58-42BA-9B55-A9A7251037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4E6563-0AB6-4038-A12B-A259552DB66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852215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702C5-1E3B-4C62-A538-59BB572864A0}"/>
              </a:ext>
            </a:extLst>
          </p:cNvPr>
          <p:cNvSpPr>
            <a:spLocks noGrp="1"/>
          </p:cNvSpPr>
          <p:nvPr>
            <p:ph type="title"/>
          </p:nvPr>
        </p:nvSpPr>
        <p:spPr>
          <a:xfrm>
            <a:off x="1371600" y="987552"/>
            <a:ext cx="3932237" cy="1892808"/>
          </a:xfrm>
        </p:spPr>
        <p:txBody>
          <a:bodyPr anchor="b"/>
          <a:lstStyle>
            <a:lvl1pPr>
              <a:defRPr sz="3200" baseline="0"/>
            </a:lvl1pPr>
          </a:lstStyle>
          <a:p>
            <a:r>
              <a:rPr lang="en-US"/>
              <a:t>Click to edit Master title style</a:t>
            </a:r>
          </a:p>
        </p:txBody>
      </p:sp>
      <p:sp>
        <p:nvSpPr>
          <p:cNvPr id="3" name="Picture Placeholder 2">
            <a:extLst>
              <a:ext uri="{FF2B5EF4-FFF2-40B4-BE49-F238E27FC236}">
                <a16:creationId xmlns:a16="http://schemas.microsoft.com/office/drawing/2014/main" id="{6E2CF574-95CE-4E60-B2CF-3B5B4F33A767}"/>
              </a:ext>
            </a:extLst>
          </p:cNvPr>
          <p:cNvSpPr>
            <a:spLocks noGrp="1"/>
          </p:cNvSpPr>
          <p:nvPr>
            <p:ph type="pic" idx="1"/>
          </p:nvPr>
        </p:nvSpPr>
        <p:spPr>
          <a:xfrm>
            <a:off x="5505319" y="987425"/>
            <a:ext cx="583324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6D039F7C-C735-4356-8B04-89E19047950C}"/>
              </a:ext>
            </a:extLst>
          </p:cNvPr>
          <p:cNvSpPr>
            <a:spLocks noGrp="1"/>
          </p:cNvSpPr>
          <p:nvPr>
            <p:ph type="body" sz="half" idx="2"/>
          </p:nvPr>
        </p:nvSpPr>
        <p:spPr>
          <a:xfrm>
            <a:off x="1371600" y="3033286"/>
            <a:ext cx="3932237" cy="2835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E706DF-52A3-4F34-9BF5-E1ACD5D54283}"/>
              </a:ext>
            </a:extLst>
          </p:cNvPr>
          <p:cNvSpPr>
            <a:spLocks noGrp="1"/>
          </p:cNvSpPr>
          <p:nvPr>
            <p:ph type="dt" sz="half" idx="10"/>
          </p:nvPr>
        </p:nvSpPr>
        <p:spPr/>
        <p:txBody>
          <a:bodyPr/>
          <a:lstStyle/>
          <a:p>
            <a:fld id="{3C8E4735-C637-46A3-94EB-AB3AC4188D2F}" type="datetime2">
              <a:rPr lang="en-US" smtClean="0"/>
              <a:t>Monday, June 23, 2025</a:t>
            </a:fld>
            <a:endParaRPr lang="en-US"/>
          </a:p>
        </p:txBody>
      </p:sp>
      <p:sp>
        <p:nvSpPr>
          <p:cNvPr id="6" name="Footer Placeholder 5">
            <a:extLst>
              <a:ext uri="{FF2B5EF4-FFF2-40B4-BE49-F238E27FC236}">
                <a16:creationId xmlns:a16="http://schemas.microsoft.com/office/drawing/2014/main" id="{BFB25E53-E72E-4110-BB6B-3477F56C30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686F8F-3D62-4CEC-AD9A-B70848E6A81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773682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CF2F3BB-127D-44BC-A8EF-A8BB5F5911CA}"/>
              </a:ext>
            </a:extLst>
          </p:cNvPr>
          <p:cNvSpPr/>
          <p:nvPr/>
        </p:nvSpPr>
        <p:spPr>
          <a:xfrm rot="10800000" flipH="1">
            <a:off x="0" y="6401226"/>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10D1F30-F118-4A1F-A48F-7E5706959F64}"/>
              </a:ext>
            </a:extLst>
          </p:cNvPr>
          <p:cNvSpPr/>
          <p:nvPr/>
        </p:nvSpPr>
        <p:spPr>
          <a:xfrm flipH="1">
            <a:off x="4038602" y="6401228"/>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17AE890C-17CE-44C0-BDED-BA68F92A845D}"/>
              </a:ext>
            </a:extLst>
          </p:cNvPr>
          <p:cNvSpPr>
            <a:spLocks noGrp="1"/>
          </p:cNvSpPr>
          <p:nvPr>
            <p:ph type="title"/>
          </p:nvPr>
        </p:nvSpPr>
        <p:spPr>
          <a:xfrm>
            <a:off x="1371600" y="795528"/>
            <a:ext cx="10241280" cy="1234440"/>
          </a:xfrm>
          <a:prstGeom prst="rect">
            <a:avLst/>
          </a:prstGeom>
        </p:spPr>
        <p:txBody>
          <a:bodyPr vert="horz" lIns="0" tIns="0" rIns="0" bIns="0" rtlCol="0" anchor="b">
            <a:normAutofit/>
          </a:bodyPr>
          <a:lstStyle/>
          <a:p>
            <a:r>
              <a:rPr lang="en-US"/>
              <a:t>Click to edit Master title style</a:t>
            </a:r>
          </a:p>
        </p:txBody>
      </p:sp>
      <p:sp>
        <p:nvSpPr>
          <p:cNvPr id="3" name="Text Placeholder 2">
            <a:extLst>
              <a:ext uri="{FF2B5EF4-FFF2-40B4-BE49-F238E27FC236}">
                <a16:creationId xmlns:a16="http://schemas.microsoft.com/office/drawing/2014/main" id="{47910A6E-46D1-42CF-996C-2207737FB871}"/>
              </a:ext>
            </a:extLst>
          </p:cNvPr>
          <p:cNvSpPr>
            <a:spLocks noGrp="1"/>
          </p:cNvSpPr>
          <p:nvPr>
            <p:ph type="body" idx="1"/>
          </p:nvPr>
        </p:nvSpPr>
        <p:spPr>
          <a:xfrm>
            <a:off x="1371600" y="2112264"/>
            <a:ext cx="10241280" cy="3959352"/>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5B5247-D236-462B-BCE0-2A24DF75B085}"/>
              </a:ext>
            </a:extLst>
          </p:cNvPr>
          <p:cNvSpPr>
            <a:spLocks noGrp="1"/>
          </p:cNvSpPr>
          <p:nvPr>
            <p:ph type="dt" sz="half" idx="2"/>
          </p:nvPr>
        </p:nvSpPr>
        <p:spPr>
          <a:xfrm>
            <a:off x="7909560" y="6409944"/>
            <a:ext cx="3703320" cy="448056"/>
          </a:xfrm>
          <a:prstGeom prst="rect">
            <a:avLst/>
          </a:prstGeom>
        </p:spPr>
        <p:txBody>
          <a:bodyPr vert="horz" lIns="91440" tIns="45720" rIns="91440" bIns="45720" rtlCol="0" anchor="ctr"/>
          <a:lstStyle>
            <a:lvl1pPr algn="r">
              <a:defRPr sz="800" cap="all" spc="300" baseline="0">
                <a:solidFill>
                  <a:srgbClr val="FFFFFF"/>
                </a:solidFill>
              </a:defRPr>
            </a:lvl1pPr>
          </a:lstStyle>
          <a:p>
            <a:fld id="{AE0C963C-C1DB-4AFD-9DDC-0691666BF49B}" type="datetime2">
              <a:rPr lang="en-US" smtClean="0"/>
              <a:pPr/>
              <a:t>Monday, June 23, 2025</a:t>
            </a:fld>
            <a:endParaRPr lang="en-US" cap="all"/>
          </a:p>
        </p:txBody>
      </p:sp>
      <p:sp>
        <p:nvSpPr>
          <p:cNvPr id="5" name="Footer Placeholder 4">
            <a:extLst>
              <a:ext uri="{FF2B5EF4-FFF2-40B4-BE49-F238E27FC236}">
                <a16:creationId xmlns:a16="http://schemas.microsoft.com/office/drawing/2014/main" id="{19155C58-7DDF-4CD4-96AD-F9CC844D84CC}"/>
              </a:ext>
            </a:extLst>
          </p:cNvPr>
          <p:cNvSpPr>
            <a:spLocks noGrp="1"/>
          </p:cNvSpPr>
          <p:nvPr>
            <p:ph type="ftr" sz="quarter" idx="3"/>
          </p:nvPr>
        </p:nvSpPr>
        <p:spPr>
          <a:xfrm rot="5400000">
            <a:off x="-1828800" y="1911096"/>
            <a:ext cx="4114800" cy="457200"/>
          </a:xfrm>
          <a:prstGeom prst="rect">
            <a:avLst/>
          </a:prstGeom>
        </p:spPr>
        <p:txBody>
          <a:bodyPr vert="horz" lIns="91440" tIns="45720" rIns="91440" bIns="45720" rtlCol="0" anchor="ctr"/>
          <a:lstStyle>
            <a:lvl1pPr algn="l">
              <a:defRPr sz="800" b="1">
                <a:solidFill>
                  <a:schemeClr val="tx1"/>
                </a:solidFill>
                <a:latin typeface="+mj-lt"/>
              </a:defRPr>
            </a:lvl1pPr>
          </a:lstStyle>
          <a:p>
            <a:pPr algn="l"/>
            <a:endParaRPr lang="en-US"/>
          </a:p>
        </p:txBody>
      </p:sp>
      <p:sp>
        <p:nvSpPr>
          <p:cNvPr id="6" name="Slide Number Placeholder 5">
            <a:extLst>
              <a:ext uri="{FF2B5EF4-FFF2-40B4-BE49-F238E27FC236}">
                <a16:creationId xmlns:a16="http://schemas.microsoft.com/office/drawing/2014/main" id="{6F495647-A849-45D9-BC71-46A12E6DE479}"/>
              </a:ext>
            </a:extLst>
          </p:cNvPr>
          <p:cNvSpPr>
            <a:spLocks noGrp="1"/>
          </p:cNvSpPr>
          <p:nvPr>
            <p:ph type="sldNum" sz="quarter" idx="4"/>
          </p:nvPr>
        </p:nvSpPr>
        <p:spPr>
          <a:xfrm>
            <a:off x="11667744" y="6409944"/>
            <a:ext cx="438912" cy="448056"/>
          </a:xfrm>
          <a:prstGeom prst="rect">
            <a:avLst/>
          </a:prstGeom>
        </p:spPr>
        <p:txBody>
          <a:bodyPr vert="horz" lIns="91440" tIns="45720" rIns="91440" bIns="45720" rtlCol="0" anchor="ctr"/>
          <a:lstStyle>
            <a:lvl1pPr algn="r">
              <a:defRPr sz="800">
                <a:solidFill>
                  <a:srgbClr val="FFFFFF"/>
                </a:solidFill>
              </a:defRPr>
            </a:lvl1pPr>
          </a:lstStyle>
          <a:p>
            <a:fld id="{C01389E6-C847-4AD0-B56D-D205B2EAB1EE}" type="slidenum">
              <a:rPr lang="en-US" smtClean="0"/>
              <a:pPr/>
              <a:t>‹#›</a:t>
            </a:fld>
            <a:endParaRPr lang="en-US" sz="800"/>
          </a:p>
        </p:txBody>
      </p:sp>
    </p:spTree>
    <p:extLst>
      <p:ext uri="{BB962C8B-B14F-4D97-AF65-F5344CB8AC3E}">
        <p14:creationId xmlns:p14="http://schemas.microsoft.com/office/powerpoint/2010/main" val="2526124861"/>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75" r:id="rId4"/>
    <p:sldLayoutId id="2147483676" r:id="rId5"/>
    <p:sldLayoutId id="2147483681" r:id="rId6"/>
    <p:sldLayoutId id="2147483677" r:id="rId7"/>
    <p:sldLayoutId id="2147483678" r:id="rId8"/>
    <p:sldLayoutId id="2147483679" r:id="rId9"/>
    <p:sldLayoutId id="2147483680" r:id="rId10"/>
    <p:sldLayoutId id="2147483682" r:id="rId11"/>
  </p:sldLayoutIdLst>
  <p:hf sldNum="0" hdr="0" ftr="0" dt="0"/>
  <p:txStyles>
    <p:titleStyle>
      <a:lvl1pPr algn="l" defTabSz="914400" rtl="0" eaLnBrk="1" latinLnBrk="0" hangingPunct="1">
        <a:lnSpc>
          <a:spcPct val="100000"/>
        </a:lnSpc>
        <a:spcBef>
          <a:spcPct val="0"/>
        </a:spcBef>
        <a:buNone/>
        <a:defRPr sz="3600" b="1" i="0" kern="1200" cap="all" spc="7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8.xml"/><Relationship Id="rId3" Type="http://schemas.openxmlformats.org/officeDocument/2006/relationships/tags" Target="../tags/tag3.xml"/><Relationship Id="rId7" Type="http://schemas.openxmlformats.org/officeDocument/2006/relationships/tags" Target="../tags/tag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10" Type="http://schemas.openxmlformats.org/officeDocument/2006/relationships/image" Target="../media/image1.jpeg"/><Relationship Id="rId4" Type="http://schemas.openxmlformats.org/officeDocument/2006/relationships/tags" Target="../tags/tag4.xml"/><Relationship Id="rId9"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6.xml"/><Relationship Id="rId1" Type="http://schemas.openxmlformats.org/officeDocument/2006/relationships/tags" Target="../tags/tag25.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8.xml"/><Relationship Id="rId1" Type="http://schemas.openxmlformats.org/officeDocument/2006/relationships/tags" Target="../tags/tag27.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0.xml"/><Relationship Id="rId1" Type="http://schemas.openxmlformats.org/officeDocument/2006/relationships/tags" Target="../tags/tag29.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2.xml"/><Relationship Id="rId1" Type="http://schemas.openxmlformats.org/officeDocument/2006/relationships/tags" Target="../tags/tag31.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4.xml"/><Relationship Id="rId1" Type="http://schemas.openxmlformats.org/officeDocument/2006/relationships/tags" Target="../tags/tag33.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6.xml"/><Relationship Id="rId1" Type="http://schemas.openxmlformats.org/officeDocument/2006/relationships/tags" Target="../tags/tag35.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8.xml"/><Relationship Id="rId1" Type="http://schemas.openxmlformats.org/officeDocument/2006/relationships/tags" Target="../tags/tag37.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tags" Target="../tags/tag11.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tags" Target="../tags/tag13.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6.xml"/><Relationship Id="rId1" Type="http://schemas.openxmlformats.org/officeDocument/2006/relationships/tags" Target="../tags/tag15.xml"/><Relationship Id="rId5" Type="http://schemas.openxmlformats.org/officeDocument/2006/relationships/hyperlink" Target="https://aplcsq.sharepoint.com/sites/AssociationProfesseursLignery/Shared%20Documents/COMMUN/Rencontres%20et%20sessions/Jeunes%20enseignantes%20&amp;%20enseignants/2025/Rencontre_E2/2025_Capacite_5-3-13.pdf" TargetMode="External"/><Relationship Id="rId4" Type="http://schemas.openxmlformats.org/officeDocument/2006/relationships/hyperlink" Target="https://lignery.ca/wp-content/uploads/sites/30/2025/01/2025_Clause-5-3-20_APL_Jeunes.pdf" TargetMode="Externa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hyperlink" Target="https://aplcsq.sharepoint.com/sites/AssociationProfesseursLignery/Shared%20Documents/COMMUN/Rencontres%20et%20sessions/Jeunes%20enseignantes%20&amp;%20enseignants/2025/Rencontre_E2/E2_annexe%2010_2024-06-09_FSE-CSQ_EntNat_2023-2028_final_B.pdf" TargetMode="External"/><Relationship Id="rId5" Type="http://schemas.openxmlformats.org/officeDocument/2006/relationships/hyperlink" Target="https://aplcsq.sharepoint.com/sites/AssociationProfesseursLignery/Shared%20Documents/COMMUN/Rencontres%20et%20sessions/Jeunes%20enseignantes%20&amp;%20enseignants/2025/Rencontre_E2/E2_Annexe_FSE-CSQ_EntNat_2023-2028_surligne.pdf" TargetMode="External"/><Relationship Id="rId4" Type="http://schemas.openxmlformats.org/officeDocument/2006/relationships/hyperlink" Target="https://lignery.ca/wp-content/uploads/sites/30/2025/02/Contrats-E2.pdf" TargetMode="Externa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0.xml"/><Relationship Id="rId1" Type="http://schemas.openxmlformats.org/officeDocument/2006/relationships/tags" Target="../tags/tag19.xml"/><Relationship Id="rId4" Type="http://schemas.openxmlformats.org/officeDocument/2006/relationships/hyperlink" Target="https://lignery.ca/wp-content/uploads/sites/30/2025/04/C2425_16_-Echelle-de-traitement.pdf" TargetMode="Externa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2.xml"/><Relationship Id="rId1" Type="http://schemas.openxmlformats.org/officeDocument/2006/relationships/tags" Target="../tags/tag21.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hyperlink" Target="https://aplcsq.sharepoint.com/sites/AssociationProfesseursLignery/Shared%20Documents/COMMUN/Rencontres%20et%20sessions/Jeunes%20enseignantes%20&amp;%20enseignants/2025/Rencontre_E2/2025_Assurances_SSQ_DSF_TempsPlein.pdf" TargetMode="External"/><Relationship Id="rId5" Type="http://schemas.openxmlformats.org/officeDocument/2006/relationships/hyperlink" Target="https://lignery.ca/conventions-et-droits/droits-sociaux-et-conges/conges-speciaux-deces-mariage-demenagement/" TargetMode="External"/><Relationship Id="rId4" Type="http://schemas.openxmlformats.org/officeDocument/2006/relationships/hyperlink" Target="https://aplcsq.sharepoint.com/sites/AssociationProfesseursLignery/Shared%20Documents/COMMUN/Rencontres%20et%20sessions/Jeunes%20enseignantes%20&amp;%20enseignants/2025/Rencontre_E2/2024_cong&#233;%20de%20maternit&#233;.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6F292AA-C8DB-4CAA-97C9-456CF85406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1"/>
            </p:custDataLst>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Une rafale de bleu et de rose">
            <a:extLst>
              <a:ext uri="{FF2B5EF4-FFF2-40B4-BE49-F238E27FC236}">
                <a16:creationId xmlns:a16="http://schemas.microsoft.com/office/drawing/2014/main" id="{7DFDD670-B1CD-241E-651D-A2F4AFCDC6D1}"/>
              </a:ext>
            </a:extLst>
          </p:cNvPr>
          <p:cNvPicPr>
            <a:picLocks noChangeAspect="1"/>
          </p:cNvPicPr>
          <p:nvPr>
            <p:custDataLst>
              <p:tags r:id="rId2"/>
            </p:custDataLst>
          </p:nvPr>
        </p:nvPicPr>
        <p:blipFill rotWithShape="1">
          <a:blip r:embed="rId10"/>
          <a:srcRect l="31924" r="30445"/>
          <a:stretch/>
        </p:blipFill>
        <p:spPr>
          <a:xfrm>
            <a:off x="-1" y="10"/>
            <a:ext cx="4587901" cy="6857990"/>
          </a:xfrm>
          <a:prstGeom prst="rect">
            <a:avLst/>
          </a:prstGeom>
        </p:spPr>
      </p:pic>
      <p:sp>
        <p:nvSpPr>
          <p:cNvPr id="11" name="Rectangle 10">
            <a:extLst>
              <a:ext uri="{FF2B5EF4-FFF2-40B4-BE49-F238E27FC236}">
                <a16:creationId xmlns:a16="http://schemas.microsoft.com/office/drawing/2014/main" id="{AA065953-3D69-4CD4-80C3-DF10DEB4C7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3"/>
            </p:custDataLst>
            <p:extLst>
              <p:ext uri="{386F3935-93C4-4BCD-93E2-E3B085C9AB24}">
                <p16:designElem xmlns:p16="http://schemas.microsoft.com/office/powerpoint/2015/main" val="1"/>
              </p:ext>
            </p:extLst>
          </p:nvPr>
        </p:nvSpPr>
        <p:spPr>
          <a:xfrm>
            <a:off x="4587902" y="-429"/>
            <a:ext cx="7604097" cy="6857571"/>
          </a:xfrm>
          <a:prstGeom prst="rect">
            <a:avLst/>
          </a:prstGeom>
          <a:gradFill>
            <a:gsLst>
              <a:gs pos="0">
                <a:schemeClr val="accent6">
                  <a:lumMod val="75000"/>
                  <a:alpha val="73000"/>
                </a:schemeClr>
              </a:gs>
              <a:gs pos="100000">
                <a:schemeClr val="accent2"/>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AB36DB5-F10D-4EDB-87E2-ECB9301FF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4"/>
            </p:custDataLst>
            <p:extLst>
              <p:ext uri="{386F3935-93C4-4BCD-93E2-E3B085C9AB24}">
                <p16:designElem xmlns:p16="http://schemas.microsoft.com/office/powerpoint/2015/main" val="1"/>
              </p:ext>
            </p:extLst>
          </p:nvPr>
        </p:nvSpPr>
        <p:spPr>
          <a:xfrm>
            <a:off x="4587901" y="0"/>
            <a:ext cx="7604097" cy="6858000"/>
          </a:xfrm>
          <a:prstGeom prst="rect">
            <a:avLst/>
          </a:prstGeom>
          <a:gradFill>
            <a:gsLst>
              <a:gs pos="0">
                <a:schemeClr val="accent5">
                  <a:alpha val="37000"/>
                </a:schemeClr>
              </a:gs>
              <a:gs pos="98000">
                <a:schemeClr val="accent2">
                  <a:alpha val="66000"/>
                </a:schemeClr>
              </a:gs>
            </a:gsLst>
            <a:lin ang="12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46F195D-95DC-419E-BBC1-E2B601A606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5"/>
            </p:custDataLst>
            <p:extLst>
              <p:ext uri="{386F3935-93C4-4BCD-93E2-E3B085C9AB24}">
                <p16:designElem xmlns:p16="http://schemas.microsoft.com/office/powerpoint/2015/main" val="1"/>
              </p:ext>
            </p:extLst>
          </p:nvPr>
        </p:nvSpPr>
        <p:spPr>
          <a:xfrm rot="10800000">
            <a:off x="4599847" y="4355164"/>
            <a:ext cx="7592151" cy="2502836"/>
          </a:xfrm>
          <a:prstGeom prst="rect">
            <a:avLst/>
          </a:prstGeom>
          <a:gradFill>
            <a:gsLst>
              <a:gs pos="22000">
                <a:schemeClr val="accent6">
                  <a:alpha val="39000"/>
                </a:schemeClr>
              </a:gs>
              <a:gs pos="82000">
                <a:schemeClr val="accent5">
                  <a:alpha val="19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2256CF5B-1DAD-4912-86B9-FCA733692F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6"/>
            </p:custDataLst>
            <p:extLst>
              <p:ext uri="{386F3935-93C4-4BCD-93E2-E3B085C9AB24}">
                <p16:designElem xmlns:p16="http://schemas.microsoft.com/office/powerpoint/2015/main" val="1"/>
              </p:ext>
            </p:extLst>
          </p:nvPr>
        </p:nvSpPr>
        <p:spPr>
          <a:xfrm rot="13704304">
            <a:off x="6080918" y="830588"/>
            <a:ext cx="4998441" cy="4998441"/>
          </a:xfrm>
          <a:prstGeom prst="ellipse">
            <a:avLst/>
          </a:prstGeom>
          <a:gradFill>
            <a:gsLst>
              <a:gs pos="39000">
                <a:schemeClr val="accent4">
                  <a:lumMod val="20000"/>
                  <a:lumOff val="80000"/>
                  <a:alpha val="0"/>
                </a:schemeClr>
              </a:gs>
              <a:gs pos="100000">
                <a:schemeClr val="accent6">
                  <a:alpha val="18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9E1D7B1D-46C8-5E31-9208-456DC62D1ECE}"/>
              </a:ext>
            </a:extLst>
          </p:cNvPr>
          <p:cNvSpPr>
            <a:spLocks noGrp="1"/>
          </p:cNvSpPr>
          <p:nvPr>
            <p:ph type="ctrTitle"/>
            <p:custDataLst>
              <p:tags r:id="rId7"/>
            </p:custDataLst>
          </p:nvPr>
        </p:nvSpPr>
        <p:spPr>
          <a:xfrm>
            <a:off x="5275425" y="768485"/>
            <a:ext cx="6133656" cy="3169674"/>
          </a:xfrm>
        </p:spPr>
        <p:txBody>
          <a:bodyPr>
            <a:normAutofit/>
          </a:bodyPr>
          <a:lstStyle/>
          <a:p>
            <a:pPr algn="l"/>
            <a:r>
              <a:rPr lang="fr-CA">
                <a:solidFill>
                  <a:schemeClr val="bg1"/>
                </a:solidFill>
              </a:rPr>
              <a:t>Nouveau poste régulier temps plein à statut particulier (e2)</a:t>
            </a:r>
          </a:p>
        </p:txBody>
      </p:sp>
      <p:sp>
        <p:nvSpPr>
          <p:cNvPr id="3" name="Sous-titre 2">
            <a:extLst>
              <a:ext uri="{FF2B5EF4-FFF2-40B4-BE49-F238E27FC236}">
                <a16:creationId xmlns:a16="http://schemas.microsoft.com/office/drawing/2014/main" id="{41D8398F-F231-30EE-7188-D392AE7B463C}"/>
              </a:ext>
            </a:extLst>
          </p:cNvPr>
          <p:cNvSpPr>
            <a:spLocks noGrp="1"/>
          </p:cNvSpPr>
          <p:nvPr>
            <p:ph type="subTitle" idx="1"/>
            <p:custDataLst>
              <p:tags r:id="rId8"/>
            </p:custDataLst>
          </p:nvPr>
        </p:nvSpPr>
        <p:spPr>
          <a:xfrm>
            <a:off x="5862918" y="4793128"/>
            <a:ext cx="5462494" cy="1141157"/>
          </a:xfrm>
        </p:spPr>
        <p:txBody>
          <a:bodyPr>
            <a:normAutofit/>
          </a:bodyPr>
          <a:lstStyle/>
          <a:p>
            <a:pPr algn="r"/>
            <a:r>
              <a:rPr lang="fr-CA" sz="1400">
                <a:solidFill>
                  <a:schemeClr val="bg1"/>
                </a:solidFill>
              </a:rPr>
              <a:t>Rencontre d’information avant Bassin des E2 (</a:t>
            </a:r>
            <a:r>
              <a:rPr lang="fr-CA" sz="1400" err="1">
                <a:solidFill>
                  <a:schemeClr val="bg1"/>
                </a:solidFill>
              </a:rPr>
              <a:t>apl</a:t>
            </a:r>
            <a:r>
              <a:rPr lang="fr-CA" sz="1400">
                <a:solidFill>
                  <a:schemeClr val="bg1"/>
                </a:solidFill>
              </a:rPr>
              <a:t> – 2025-06-23)</a:t>
            </a:r>
          </a:p>
        </p:txBody>
      </p:sp>
    </p:spTree>
    <p:extLst>
      <p:ext uri="{BB962C8B-B14F-4D97-AF65-F5344CB8AC3E}">
        <p14:creationId xmlns:p14="http://schemas.microsoft.com/office/powerpoint/2010/main" val="35985760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697A87-CEC7-C9FB-03D6-29BDC39567B6}"/>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7F954972-1F45-56DA-A753-F34E71D3BB82}"/>
              </a:ext>
            </a:extLst>
          </p:cNvPr>
          <p:cNvSpPr>
            <a:spLocks noGrp="1"/>
          </p:cNvSpPr>
          <p:nvPr>
            <p:ph type="title"/>
            <p:custDataLst>
              <p:tags r:id="rId1"/>
            </p:custDataLst>
          </p:nvPr>
        </p:nvSpPr>
        <p:spPr>
          <a:xfrm>
            <a:off x="1230923" y="383545"/>
            <a:ext cx="10241280" cy="1234440"/>
          </a:xfrm>
        </p:spPr>
        <p:txBody>
          <a:bodyPr>
            <a:normAutofit fontScale="90000"/>
          </a:bodyPr>
          <a:lstStyle/>
          <a:p>
            <a:r>
              <a:rPr lang="fr-CA"/>
              <a:t>Enseignant régulier temps plein à statut particulier (e2)</a:t>
            </a:r>
          </a:p>
        </p:txBody>
      </p:sp>
      <p:sp>
        <p:nvSpPr>
          <p:cNvPr id="3" name="Espace réservé du contenu 2">
            <a:extLst>
              <a:ext uri="{FF2B5EF4-FFF2-40B4-BE49-F238E27FC236}">
                <a16:creationId xmlns:a16="http://schemas.microsoft.com/office/drawing/2014/main" id="{62AA6262-962C-8440-C3AD-D2465B5A6800}"/>
              </a:ext>
            </a:extLst>
          </p:cNvPr>
          <p:cNvSpPr>
            <a:spLocks noGrp="1"/>
          </p:cNvSpPr>
          <p:nvPr>
            <p:ph idx="1"/>
            <p:custDataLst>
              <p:tags r:id="rId2"/>
            </p:custDataLst>
          </p:nvPr>
        </p:nvSpPr>
        <p:spPr>
          <a:xfrm>
            <a:off x="1371600" y="1790717"/>
            <a:ext cx="10241280" cy="3959352"/>
          </a:xfrm>
        </p:spPr>
        <p:txBody>
          <a:bodyPr vert="horz" lIns="0" tIns="0" rIns="0" bIns="0" rtlCol="0" anchor="t">
            <a:normAutofit lnSpcReduction="10000"/>
          </a:bodyPr>
          <a:lstStyle/>
          <a:p>
            <a:pPr marL="0" indent="0">
              <a:buNone/>
            </a:pPr>
            <a:r>
              <a:rPr lang="fr-CA" sz="2400" b="1"/>
              <a:t>J’ai un contrat temps plein à statut particulier E2 en 2024-2025 que m’arrive-t-il pour 2025-2026? Procédure à l’occasion du Bassin des E2</a:t>
            </a:r>
          </a:p>
          <a:p>
            <a:pPr marL="457200" indent="-457200">
              <a:buAutoNum type="arabicPeriod"/>
            </a:pPr>
            <a:r>
              <a:rPr lang="fr-CA" sz="2400">
                <a:solidFill>
                  <a:srgbClr val="00B050"/>
                </a:solidFill>
              </a:rPr>
              <a:t>Bassin d’affectation (fin juin) </a:t>
            </a:r>
            <a:r>
              <a:rPr lang="fr-CA" sz="2400" b="1" u="sng">
                <a:solidFill>
                  <a:srgbClr val="00B050"/>
                </a:solidFill>
              </a:rPr>
              <a:t>par ordre d’ancienneté des E2</a:t>
            </a:r>
          </a:p>
          <a:p>
            <a:pPr marL="914400" lvl="1" indent="-457200">
              <a:buAutoNum type="arabicPeriod"/>
            </a:pPr>
            <a:r>
              <a:rPr lang="fr-CA" sz="2400">
                <a:solidFill>
                  <a:srgbClr val="00B050"/>
                </a:solidFill>
              </a:rPr>
              <a:t>Je peux faire le choix de prendre un E1 (Champ/discipline)</a:t>
            </a:r>
          </a:p>
          <a:p>
            <a:pPr marL="457200" indent="-457200">
              <a:buFont typeface="Arial" panose="020B0604020202020204" pitchFamily="34" charset="0"/>
              <a:buAutoNum type="arabicPeriod"/>
            </a:pPr>
            <a:r>
              <a:rPr lang="fr-CA" sz="2400">
                <a:solidFill>
                  <a:srgbClr val="00B050"/>
                </a:solidFill>
              </a:rPr>
              <a:t>Bassin d’affectation (fin juin) </a:t>
            </a:r>
            <a:r>
              <a:rPr lang="fr-CA" sz="2400" b="1" u="sng">
                <a:solidFill>
                  <a:srgbClr val="00B050"/>
                </a:solidFill>
              </a:rPr>
              <a:t>par ordre d’ancienneté des E2 « flottants »</a:t>
            </a:r>
          </a:p>
          <a:p>
            <a:pPr marL="914400" lvl="1" indent="-457200">
              <a:buAutoNum type="arabicPeriod"/>
            </a:pPr>
            <a:r>
              <a:rPr lang="fr-CA" sz="2400">
                <a:solidFill>
                  <a:srgbClr val="00B050"/>
                </a:solidFill>
              </a:rPr>
              <a:t>Je dois prendre un E2 (capacité)</a:t>
            </a:r>
          </a:p>
          <a:p>
            <a:pPr marL="457200" indent="-457200">
              <a:buFont typeface="Arial" panose="020B0604020202020204" pitchFamily="34" charset="0"/>
              <a:buAutoNum type="arabicPeriod"/>
            </a:pPr>
            <a:r>
              <a:rPr lang="fr-CA" sz="2400">
                <a:solidFill>
                  <a:srgbClr val="00B050"/>
                </a:solidFill>
              </a:rPr>
              <a:t>Bassin d’affectation (fin juin) </a:t>
            </a:r>
            <a:r>
              <a:rPr lang="fr-CA" sz="2400" b="1" u="sng">
                <a:solidFill>
                  <a:srgbClr val="00B050"/>
                </a:solidFill>
              </a:rPr>
              <a:t>par ordre d’ancienneté des E2 tous </a:t>
            </a:r>
            <a:endParaRPr lang="fr-CA" sz="2400">
              <a:solidFill>
                <a:srgbClr val="00B050"/>
              </a:solidFill>
            </a:endParaRPr>
          </a:p>
          <a:p>
            <a:pPr marL="914400" lvl="1" indent="-457200">
              <a:buAutoNum type="arabicPeriod"/>
            </a:pPr>
            <a:r>
              <a:rPr lang="fr-CA" sz="2400">
                <a:solidFill>
                  <a:srgbClr val="00B050"/>
                </a:solidFill>
              </a:rPr>
              <a:t>Je peux choisir un autre E2 (capacité)</a:t>
            </a:r>
            <a:endParaRPr lang="fr-CA" sz="2400">
              <a:solidFill>
                <a:srgbClr val="7030A0"/>
              </a:solidFill>
            </a:endParaRPr>
          </a:p>
          <a:p>
            <a:pPr marL="457200" lvl="1" indent="0">
              <a:buNone/>
            </a:pPr>
            <a:endParaRPr lang="fr-CA"/>
          </a:p>
        </p:txBody>
      </p:sp>
    </p:spTree>
    <p:extLst>
      <p:ext uri="{BB962C8B-B14F-4D97-AF65-F5344CB8AC3E}">
        <p14:creationId xmlns:p14="http://schemas.microsoft.com/office/powerpoint/2010/main" val="39659547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5C15CA-B6D0-9528-0C84-3A56C60FC1DA}"/>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6E171EB2-30A0-3B61-D1F4-DC2F383523C2}"/>
              </a:ext>
            </a:extLst>
          </p:cNvPr>
          <p:cNvSpPr>
            <a:spLocks noGrp="1"/>
          </p:cNvSpPr>
          <p:nvPr>
            <p:ph type="title"/>
            <p:custDataLst>
              <p:tags r:id="rId1"/>
            </p:custDataLst>
          </p:nvPr>
        </p:nvSpPr>
        <p:spPr>
          <a:xfrm>
            <a:off x="1230923" y="383545"/>
            <a:ext cx="10241280" cy="1234440"/>
          </a:xfrm>
        </p:spPr>
        <p:txBody>
          <a:bodyPr>
            <a:normAutofit fontScale="90000"/>
          </a:bodyPr>
          <a:lstStyle/>
          <a:p>
            <a:r>
              <a:rPr lang="fr-CA"/>
              <a:t>Enseignant régulier temps plein à statut particulier (e2)</a:t>
            </a:r>
          </a:p>
        </p:txBody>
      </p:sp>
      <p:sp>
        <p:nvSpPr>
          <p:cNvPr id="3" name="Espace réservé du contenu 2">
            <a:extLst>
              <a:ext uri="{FF2B5EF4-FFF2-40B4-BE49-F238E27FC236}">
                <a16:creationId xmlns:a16="http://schemas.microsoft.com/office/drawing/2014/main" id="{AE0848B3-D2E4-0D7E-C866-8BF8555E07C1}"/>
              </a:ext>
            </a:extLst>
          </p:cNvPr>
          <p:cNvSpPr>
            <a:spLocks noGrp="1"/>
          </p:cNvSpPr>
          <p:nvPr>
            <p:ph idx="1"/>
            <p:custDataLst>
              <p:tags r:id="rId2"/>
            </p:custDataLst>
          </p:nvPr>
        </p:nvSpPr>
        <p:spPr>
          <a:xfrm>
            <a:off x="1371600" y="1790717"/>
            <a:ext cx="10241280" cy="3959352"/>
          </a:xfrm>
        </p:spPr>
        <p:txBody>
          <a:bodyPr vert="horz" lIns="0" tIns="0" rIns="0" bIns="0" rtlCol="0" anchor="t">
            <a:normAutofit/>
          </a:bodyPr>
          <a:lstStyle/>
          <a:p>
            <a:pPr marL="0" indent="0">
              <a:buNone/>
            </a:pPr>
            <a:r>
              <a:rPr lang="fr-CA" sz="2400" b="1"/>
              <a:t>À NOTER: </a:t>
            </a:r>
          </a:p>
          <a:p>
            <a:pPr marL="457200" indent="-457200">
              <a:buAutoNum type="arabicPeriod"/>
            </a:pPr>
            <a:r>
              <a:rPr lang="fr-CA" sz="2400">
                <a:solidFill>
                  <a:srgbClr val="00B0F0"/>
                </a:solidFill>
              </a:rPr>
              <a:t>Je n’ai pas l’obligation de choisir un E1 et si je refuse un E1, c’est sans conséquence;</a:t>
            </a:r>
          </a:p>
          <a:p>
            <a:pPr marL="457200" indent="-457200">
              <a:buAutoNum type="arabicPeriod"/>
            </a:pPr>
            <a:r>
              <a:rPr lang="fr-CA" sz="2400">
                <a:solidFill>
                  <a:srgbClr val="00B0F0"/>
                </a:solidFill>
              </a:rPr>
              <a:t>Le fait de refuser un autre E2 et de rester à mon poste E2 est aussi sans conséquence;</a:t>
            </a:r>
          </a:p>
          <a:p>
            <a:pPr marL="457200" indent="-457200">
              <a:buAutoNum type="arabicPeriod"/>
            </a:pPr>
            <a:r>
              <a:rPr lang="fr-CA" sz="2400">
                <a:solidFill>
                  <a:srgbClr val="00B0F0"/>
                </a:solidFill>
              </a:rPr>
              <a:t>Si je suis flottant (sans affectation E2) et que je n’ai pas choisi de E1, je dois choisir un E2. À défaut, le CSS m’affectera à un poste E2 de son choix. </a:t>
            </a:r>
            <a:endParaRPr lang="fr-CA">
              <a:solidFill>
                <a:srgbClr val="00B0F0"/>
              </a:solidFill>
            </a:endParaRPr>
          </a:p>
        </p:txBody>
      </p:sp>
    </p:spTree>
    <p:extLst>
      <p:ext uri="{BB962C8B-B14F-4D97-AF65-F5344CB8AC3E}">
        <p14:creationId xmlns:p14="http://schemas.microsoft.com/office/powerpoint/2010/main" val="929966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FD76E5-01C8-9B2F-F206-39BD9C254841}"/>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ECF90465-CA67-BFDA-4E6B-359CBA229BE8}"/>
              </a:ext>
            </a:extLst>
          </p:cNvPr>
          <p:cNvSpPr>
            <a:spLocks noGrp="1"/>
          </p:cNvSpPr>
          <p:nvPr>
            <p:ph type="title"/>
            <p:custDataLst>
              <p:tags r:id="rId1"/>
            </p:custDataLst>
          </p:nvPr>
        </p:nvSpPr>
        <p:spPr>
          <a:xfrm>
            <a:off x="768284" y="112604"/>
            <a:ext cx="10241280" cy="1234440"/>
          </a:xfrm>
        </p:spPr>
        <p:txBody>
          <a:bodyPr>
            <a:normAutofit fontScale="90000"/>
          </a:bodyPr>
          <a:lstStyle/>
          <a:p>
            <a:r>
              <a:rPr lang="fr-CA"/>
              <a:t>Enseignant régulier temps plein à statut particulier (e2)</a:t>
            </a:r>
          </a:p>
        </p:txBody>
      </p:sp>
      <p:sp>
        <p:nvSpPr>
          <p:cNvPr id="3" name="Espace réservé du contenu 2">
            <a:extLst>
              <a:ext uri="{FF2B5EF4-FFF2-40B4-BE49-F238E27FC236}">
                <a16:creationId xmlns:a16="http://schemas.microsoft.com/office/drawing/2014/main" id="{69303168-797F-1414-4385-ACF62F50D480}"/>
              </a:ext>
            </a:extLst>
          </p:cNvPr>
          <p:cNvSpPr>
            <a:spLocks noGrp="1"/>
          </p:cNvSpPr>
          <p:nvPr>
            <p:ph idx="1"/>
            <p:custDataLst>
              <p:tags r:id="rId2"/>
            </p:custDataLst>
          </p:nvPr>
        </p:nvSpPr>
        <p:spPr>
          <a:xfrm>
            <a:off x="683129" y="1347044"/>
            <a:ext cx="10241280" cy="4978342"/>
          </a:xfrm>
        </p:spPr>
        <p:txBody>
          <a:bodyPr vert="horz" lIns="0" tIns="0" rIns="0" bIns="0" rtlCol="0" anchor="t">
            <a:normAutofit fontScale="92500" lnSpcReduction="10000"/>
          </a:bodyPr>
          <a:lstStyle/>
          <a:p>
            <a:r>
              <a:rPr lang="fr-CA" sz="2100"/>
              <a:t>Dans votre situation :</a:t>
            </a:r>
          </a:p>
          <a:p>
            <a:pPr lvl="1"/>
            <a:r>
              <a:rPr lang="fr-CA" sz="2100"/>
              <a:t>Pour l’année 2024-2025 votre tâche est restée la même durant toute l’année</a:t>
            </a:r>
          </a:p>
          <a:p>
            <a:pPr lvl="1"/>
            <a:r>
              <a:rPr lang="fr-CA" sz="2100"/>
              <a:t>Le CSS vous a acheminé une lettre dernièrement vous informant de votre affectation dans votre école comme E2 pour la prochaine année 2025-2026</a:t>
            </a:r>
          </a:p>
          <a:p>
            <a:pPr lvl="2"/>
            <a:r>
              <a:rPr lang="fr-CA" sz="1900"/>
              <a:t>Dans le cas où le CSS ne peut vous octroyer une affectation dans votre école, dans votre champ, vous êtes considéré « flottant »</a:t>
            </a:r>
          </a:p>
          <a:p>
            <a:pPr lvl="2"/>
            <a:r>
              <a:rPr lang="fr-CA" sz="1900"/>
              <a:t>Dans cette situation, vous </a:t>
            </a:r>
            <a:r>
              <a:rPr lang="fr-CA" sz="1900" b="1" u="sng"/>
              <a:t>êtes automatiquement convoqués </a:t>
            </a:r>
            <a:r>
              <a:rPr lang="fr-CA" sz="1900"/>
              <a:t>au bassin des E2</a:t>
            </a:r>
          </a:p>
          <a:p>
            <a:pPr lvl="3"/>
            <a:r>
              <a:rPr lang="fr-CA" sz="1700" b="1" u="sng"/>
              <a:t>Vous pourrez </a:t>
            </a:r>
            <a:r>
              <a:rPr lang="fr-CA" sz="1700"/>
              <a:t>(par ancienneté de l’ensemble des E2)</a:t>
            </a:r>
          </a:p>
          <a:p>
            <a:pPr lvl="4"/>
            <a:r>
              <a:rPr lang="fr-CA" sz="1700"/>
              <a:t>Choisir un E1 (champ/discipline)</a:t>
            </a:r>
          </a:p>
          <a:p>
            <a:pPr marL="914400" lvl="2" indent="0">
              <a:buNone/>
            </a:pPr>
            <a:r>
              <a:rPr lang="fr-CA" sz="1900"/>
              <a:t>	Sinon</a:t>
            </a:r>
          </a:p>
          <a:p>
            <a:pPr lvl="3"/>
            <a:r>
              <a:rPr lang="fr-CA" sz="1700" b="1"/>
              <a:t>Vous devrez</a:t>
            </a:r>
          </a:p>
          <a:p>
            <a:pPr lvl="4"/>
            <a:r>
              <a:rPr lang="fr-CA" sz="1700"/>
              <a:t>Choisir un E2, par ancienneté des « E2 flottants » selon votre capacité </a:t>
            </a:r>
          </a:p>
          <a:p>
            <a:pPr marL="1828800" lvl="4" indent="0">
              <a:buNone/>
            </a:pPr>
            <a:r>
              <a:rPr lang="fr-CA" sz="1700"/>
              <a:t>(comme vous êtes flottant, vous aurez la priorité, par ancienneté des « E2 flottants » avant les autres E2 qui souhaitent modifier leur affectation de E2 à cette étape)</a:t>
            </a:r>
          </a:p>
          <a:p>
            <a:pPr lvl="2"/>
            <a:endParaRPr lang="fr-CA" sz="1900">
              <a:solidFill>
                <a:srgbClr val="FF0000"/>
              </a:solidFill>
            </a:endParaRPr>
          </a:p>
          <a:p>
            <a:endParaRPr lang="fr-CA"/>
          </a:p>
        </p:txBody>
      </p:sp>
    </p:spTree>
    <p:extLst>
      <p:ext uri="{BB962C8B-B14F-4D97-AF65-F5344CB8AC3E}">
        <p14:creationId xmlns:p14="http://schemas.microsoft.com/office/powerpoint/2010/main" val="18083030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3EC927-6D20-9182-C6E2-244A3EBC8AB0}"/>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8FF533F0-E0B9-6556-CC31-4C87FE0F0CB2}"/>
              </a:ext>
            </a:extLst>
          </p:cNvPr>
          <p:cNvSpPr>
            <a:spLocks noGrp="1"/>
          </p:cNvSpPr>
          <p:nvPr>
            <p:ph type="title"/>
            <p:custDataLst>
              <p:tags r:id="rId1"/>
            </p:custDataLst>
          </p:nvPr>
        </p:nvSpPr>
        <p:spPr>
          <a:xfrm>
            <a:off x="768284" y="112604"/>
            <a:ext cx="10241280" cy="1234440"/>
          </a:xfrm>
        </p:spPr>
        <p:txBody>
          <a:bodyPr>
            <a:normAutofit fontScale="90000"/>
          </a:bodyPr>
          <a:lstStyle/>
          <a:p>
            <a:r>
              <a:rPr lang="fr-CA"/>
              <a:t>Enseignant régulier temps plein à statut particulier (e2)</a:t>
            </a:r>
          </a:p>
        </p:txBody>
      </p:sp>
      <p:sp>
        <p:nvSpPr>
          <p:cNvPr id="3" name="Espace réservé du contenu 2">
            <a:extLst>
              <a:ext uri="{FF2B5EF4-FFF2-40B4-BE49-F238E27FC236}">
                <a16:creationId xmlns:a16="http://schemas.microsoft.com/office/drawing/2014/main" id="{FFF22178-AC8D-458A-5D5F-4392E70A96C8}"/>
              </a:ext>
            </a:extLst>
          </p:cNvPr>
          <p:cNvSpPr>
            <a:spLocks noGrp="1"/>
          </p:cNvSpPr>
          <p:nvPr>
            <p:ph idx="1"/>
            <p:custDataLst>
              <p:tags r:id="rId2"/>
            </p:custDataLst>
          </p:nvPr>
        </p:nvSpPr>
        <p:spPr>
          <a:xfrm>
            <a:off x="683129" y="1347044"/>
            <a:ext cx="10241280" cy="4978342"/>
          </a:xfrm>
        </p:spPr>
        <p:txBody>
          <a:bodyPr vert="horz" lIns="0" tIns="0" rIns="0" bIns="0" rtlCol="0" anchor="t">
            <a:normAutofit/>
          </a:bodyPr>
          <a:lstStyle/>
          <a:p>
            <a:r>
              <a:rPr lang="fr-CA" sz="2100"/>
              <a:t>Dans votre situation :</a:t>
            </a:r>
          </a:p>
          <a:p>
            <a:pPr lvl="1"/>
            <a:r>
              <a:rPr lang="fr-CA" sz="2100"/>
              <a:t>Pour l’année 2024-2025 votre tâche est restée la même durant toute l’année;</a:t>
            </a:r>
          </a:p>
          <a:p>
            <a:pPr lvl="1"/>
            <a:r>
              <a:rPr lang="fr-CA" sz="2100"/>
              <a:t>Le CSS vous a acheminé une lettre dernièrement vous informant de votre affectation dans votre école comme E2 pour la prochaine année 2025-2026:</a:t>
            </a:r>
          </a:p>
          <a:p>
            <a:pPr lvl="2"/>
            <a:r>
              <a:rPr lang="fr-CA" sz="1900"/>
              <a:t>Même affectation (remplacement), même champ (obligation);</a:t>
            </a:r>
          </a:p>
          <a:p>
            <a:pPr lvl="2"/>
            <a:r>
              <a:rPr lang="fr-CA" sz="1900"/>
              <a:t>Changement d’affectation, même champ (obligation).</a:t>
            </a:r>
          </a:p>
          <a:p>
            <a:pPr lvl="1"/>
            <a:r>
              <a:rPr lang="fr-CA" sz="2100"/>
              <a:t>Dans ces situations, vous </a:t>
            </a:r>
            <a:r>
              <a:rPr lang="fr-CA" sz="2100" b="1" u="sng"/>
              <a:t>êtes invités </a:t>
            </a:r>
            <a:r>
              <a:rPr lang="fr-CA" sz="2100"/>
              <a:t>au Bassin des E2 au cas où vous souhaitez: </a:t>
            </a:r>
          </a:p>
          <a:p>
            <a:pPr lvl="2"/>
            <a:r>
              <a:rPr lang="fr-CA" sz="1900">
                <a:solidFill>
                  <a:schemeClr val="accent2">
                    <a:lumMod val="75000"/>
                  </a:schemeClr>
                </a:solidFill>
              </a:rPr>
              <a:t>Devenir E1 (choix par ancienneté de l’ensemble des E2) dans votre champ/discipline;</a:t>
            </a:r>
          </a:p>
          <a:p>
            <a:pPr lvl="2"/>
            <a:r>
              <a:rPr lang="fr-CA" sz="1900">
                <a:solidFill>
                  <a:schemeClr val="accent2">
                    <a:lumMod val="75000"/>
                  </a:schemeClr>
                </a:solidFill>
              </a:rPr>
              <a:t>Changer de E2 (choix par ancienneté de l’ensemble des E2, incluant les flottants ayant fait un choix à l’étape précédente (capacité).</a:t>
            </a:r>
          </a:p>
        </p:txBody>
      </p:sp>
    </p:spTree>
    <p:extLst>
      <p:ext uri="{BB962C8B-B14F-4D97-AF65-F5344CB8AC3E}">
        <p14:creationId xmlns:p14="http://schemas.microsoft.com/office/powerpoint/2010/main" val="9836622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8C7BF5-000C-7623-40DA-562F0AF39226}"/>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50EBA533-EF39-0B81-42A4-6F39D7F296CD}"/>
              </a:ext>
            </a:extLst>
          </p:cNvPr>
          <p:cNvSpPr>
            <a:spLocks noGrp="1"/>
          </p:cNvSpPr>
          <p:nvPr>
            <p:ph type="title"/>
            <p:custDataLst>
              <p:tags r:id="rId1"/>
            </p:custDataLst>
          </p:nvPr>
        </p:nvSpPr>
        <p:spPr>
          <a:xfrm>
            <a:off x="1240971" y="273014"/>
            <a:ext cx="10241280" cy="1234440"/>
          </a:xfrm>
        </p:spPr>
        <p:txBody>
          <a:bodyPr>
            <a:normAutofit fontScale="90000"/>
          </a:bodyPr>
          <a:lstStyle/>
          <a:p>
            <a:r>
              <a:rPr lang="fr-CA"/>
              <a:t>Enseignant régulier temps plein à statut particulier (e2)</a:t>
            </a:r>
          </a:p>
        </p:txBody>
      </p:sp>
      <p:sp>
        <p:nvSpPr>
          <p:cNvPr id="3" name="Espace réservé du contenu 2">
            <a:extLst>
              <a:ext uri="{FF2B5EF4-FFF2-40B4-BE49-F238E27FC236}">
                <a16:creationId xmlns:a16="http://schemas.microsoft.com/office/drawing/2014/main" id="{3875943F-0AED-1B2A-6B2E-846BF12A06B9}"/>
              </a:ext>
            </a:extLst>
          </p:cNvPr>
          <p:cNvSpPr>
            <a:spLocks noGrp="1"/>
          </p:cNvSpPr>
          <p:nvPr>
            <p:ph idx="1"/>
            <p:custDataLst>
              <p:tags r:id="rId2"/>
            </p:custDataLst>
          </p:nvPr>
        </p:nvSpPr>
        <p:spPr>
          <a:xfrm>
            <a:off x="975360" y="1670136"/>
            <a:ext cx="10241280" cy="4620131"/>
          </a:xfrm>
        </p:spPr>
        <p:txBody>
          <a:bodyPr vert="horz" lIns="0" tIns="0" rIns="0" bIns="0" rtlCol="0" anchor="t">
            <a:normAutofit/>
          </a:bodyPr>
          <a:lstStyle/>
          <a:p>
            <a:pPr>
              <a:buFont typeface="Wingdings" panose="020B0604020202020204" pitchFamily="34" charset="0"/>
              <a:buChar char="Ø"/>
            </a:pPr>
            <a:endParaRPr lang="fr-CA" sz="2200" b="1" u="sng">
              <a:solidFill>
                <a:srgbClr val="7030A0"/>
              </a:solidFill>
            </a:endParaRPr>
          </a:p>
          <a:p>
            <a:pPr>
              <a:buFont typeface="Wingdings" panose="020B0604020202020204" pitchFamily="34" charset="0"/>
              <a:buChar char="Ø"/>
            </a:pPr>
            <a:r>
              <a:rPr lang="fr-CA" sz="2200" b="1" u="sng">
                <a:solidFill>
                  <a:srgbClr val="00B0F0"/>
                </a:solidFill>
              </a:rPr>
              <a:t>Attention! À défaut de me présenter au bassin d’affectation des E2</a:t>
            </a:r>
            <a:r>
              <a:rPr lang="fr-CA" sz="2200">
                <a:solidFill>
                  <a:srgbClr val="7030A0"/>
                </a:solidFill>
              </a:rPr>
              <a:t>, si je suis </a:t>
            </a:r>
            <a:r>
              <a:rPr lang="fr-CA" sz="2200" b="1">
                <a:solidFill>
                  <a:srgbClr val="7030A0"/>
                </a:solidFill>
              </a:rPr>
              <a:t>« flottant », </a:t>
            </a:r>
            <a:r>
              <a:rPr lang="fr-CA" sz="2200">
                <a:solidFill>
                  <a:srgbClr val="7030A0"/>
                </a:solidFill>
              </a:rPr>
              <a:t>le CSS va m’affecter à un E2 à 50 Km de mon lieu de résidence ou de mon lieu de travail (dans le pire des cas, pourrait être non réengagé (si non permanent et qu’aucun poste E2 n’est disponible dans mon champ et selon ma capacité) et je serai retourné sur la liste de priorité)</a:t>
            </a:r>
          </a:p>
          <a:p>
            <a:pPr marL="0" indent="0">
              <a:buNone/>
            </a:pPr>
            <a:endParaRPr lang="fr-CA" sz="2200">
              <a:solidFill>
                <a:srgbClr val="7030A0"/>
              </a:solidFill>
            </a:endParaRPr>
          </a:p>
          <a:p>
            <a:pPr>
              <a:buFont typeface="Wingdings" panose="020B0604020202020204" pitchFamily="34" charset="0"/>
              <a:buChar char="Ø"/>
            </a:pPr>
            <a:r>
              <a:rPr lang="fr-CA" sz="2200" b="1" u="sng">
                <a:solidFill>
                  <a:srgbClr val="00B0F0"/>
                </a:solidFill>
              </a:rPr>
              <a:t>Attention! À défaut de me présenter au bassin d’affectation des E2, </a:t>
            </a:r>
            <a:r>
              <a:rPr lang="fr-CA" sz="2200">
                <a:solidFill>
                  <a:srgbClr val="7030A0"/>
                </a:solidFill>
              </a:rPr>
              <a:t>l’affectation 2025-2026 qui m’a été communiquée sera effective. </a:t>
            </a:r>
            <a:endParaRPr lang="fr-CA"/>
          </a:p>
        </p:txBody>
      </p:sp>
    </p:spTree>
    <p:extLst>
      <p:ext uri="{BB962C8B-B14F-4D97-AF65-F5344CB8AC3E}">
        <p14:creationId xmlns:p14="http://schemas.microsoft.com/office/powerpoint/2010/main" val="8581728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AA16F7-DDBF-69A5-5594-E3A9D8046038}"/>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E249A9A8-44EA-BF96-2DFF-267C47919537}"/>
              </a:ext>
            </a:extLst>
          </p:cNvPr>
          <p:cNvSpPr>
            <a:spLocks noGrp="1"/>
          </p:cNvSpPr>
          <p:nvPr>
            <p:ph type="title"/>
            <p:custDataLst>
              <p:tags r:id="rId1"/>
            </p:custDataLst>
          </p:nvPr>
        </p:nvSpPr>
        <p:spPr>
          <a:xfrm>
            <a:off x="1230923" y="383545"/>
            <a:ext cx="10241280" cy="1234440"/>
          </a:xfrm>
        </p:spPr>
        <p:txBody>
          <a:bodyPr>
            <a:normAutofit fontScale="90000"/>
          </a:bodyPr>
          <a:lstStyle/>
          <a:p>
            <a:r>
              <a:rPr lang="fr-CA"/>
              <a:t>Enseignant régulier temps plein à statut particulier (e2)</a:t>
            </a:r>
          </a:p>
        </p:txBody>
      </p:sp>
      <p:sp>
        <p:nvSpPr>
          <p:cNvPr id="3" name="Espace réservé du contenu 2">
            <a:extLst>
              <a:ext uri="{FF2B5EF4-FFF2-40B4-BE49-F238E27FC236}">
                <a16:creationId xmlns:a16="http://schemas.microsoft.com/office/drawing/2014/main" id="{920AF627-075B-3C4F-1E91-18AF44CA08E1}"/>
              </a:ext>
            </a:extLst>
          </p:cNvPr>
          <p:cNvSpPr>
            <a:spLocks noGrp="1"/>
          </p:cNvSpPr>
          <p:nvPr>
            <p:ph idx="1"/>
            <p:custDataLst>
              <p:tags r:id="rId2"/>
            </p:custDataLst>
          </p:nvPr>
        </p:nvSpPr>
        <p:spPr>
          <a:xfrm>
            <a:off x="1371600" y="1790717"/>
            <a:ext cx="10241280" cy="3959352"/>
          </a:xfrm>
        </p:spPr>
        <p:txBody>
          <a:bodyPr vert="horz" lIns="0" tIns="0" rIns="0" bIns="0" rtlCol="0" anchor="t">
            <a:normAutofit fontScale="85000" lnSpcReduction="20000"/>
          </a:bodyPr>
          <a:lstStyle/>
          <a:p>
            <a:pPr marL="0" indent="0">
              <a:buNone/>
            </a:pPr>
            <a:r>
              <a:rPr lang="fr-CA" sz="2400" b="1"/>
              <a:t>J’ai un contrat temps plein à statut particulier E2 en 2024-2025 que m’arrive-t-il pour 2025-2026? Procédure à l’occasion du Bassin des E2</a:t>
            </a:r>
          </a:p>
          <a:p>
            <a:pPr marL="0" indent="0">
              <a:buNone/>
            </a:pPr>
            <a:r>
              <a:rPr lang="fr-CA" sz="2400" b="1">
                <a:solidFill>
                  <a:srgbClr val="00B0F0"/>
                </a:solidFill>
              </a:rPr>
              <a:t>NB: le Bassin des E2 a lieu à tous les ans, </a:t>
            </a:r>
            <a:r>
              <a:rPr lang="fr-CA" sz="2400" b="1" u="sng">
                <a:solidFill>
                  <a:srgbClr val="00B0F0"/>
                </a:solidFill>
              </a:rPr>
              <a:t>après</a:t>
            </a:r>
            <a:r>
              <a:rPr lang="fr-CA" sz="2400" b="1">
                <a:solidFill>
                  <a:srgbClr val="00B0F0"/>
                </a:solidFill>
              </a:rPr>
              <a:t> l’expression des préférences et </a:t>
            </a:r>
            <a:r>
              <a:rPr lang="fr-CA" sz="2400" b="1" u="sng">
                <a:solidFill>
                  <a:srgbClr val="00B0F0"/>
                </a:solidFill>
              </a:rPr>
              <a:t>avant</a:t>
            </a:r>
            <a:r>
              <a:rPr lang="fr-CA" sz="2400" b="1">
                <a:solidFill>
                  <a:srgbClr val="00B0F0"/>
                </a:solidFill>
              </a:rPr>
              <a:t> le choix de poste des E3.</a:t>
            </a:r>
          </a:p>
          <a:p>
            <a:pPr marL="457200" indent="-457200">
              <a:buAutoNum type="arabicPeriod"/>
            </a:pPr>
            <a:r>
              <a:rPr lang="fr-CA" sz="2400">
                <a:solidFill>
                  <a:srgbClr val="00B050"/>
                </a:solidFill>
              </a:rPr>
              <a:t>Bassin d’affectation (fin juin) </a:t>
            </a:r>
            <a:r>
              <a:rPr lang="fr-CA" sz="2400" b="1" u="sng">
                <a:solidFill>
                  <a:srgbClr val="00B050"/>
                </a:solidFill>
              </a:rPr>
              <a:t>par ordre d’ancienneté des E2</a:t>
            </a:r>
          </a:p>
          <a:p>
            <a:pPr marL="914400" lvl="1" indent="-457200">
              <a:buAutoNum type="arabicPeriod"/>
            </a:pPr>
            <a:r>
              <a:rPr lang="fr-CA" sz="2400">
                <a:solidFill>
                  <a:srgbClr val="00B050"/>
                </a:solidFill>
              </a:rPr>
              <a:t>Je peux faire le choix de prendre un E1 (champ/discipline)</a:t>
            </a:r>
          </a:p>
          <a:p>
            <a:pPr marL="457200" indent="-457200">
              <a:buFont typeface="Arial" panose="020B0604020202020204" pitchFamily="34" charset="0"/>
              <a:buAutoNum type="arabicPeriod"/>
            </a:pPr>
            <a:r>
              <a:rPr lang="fr-CA" sz="2400">
                <a:solidFill>
                  <a:srgbClr val="00B050"/>
                </a:solidFill>
              </a:rPr>
              <a:t>Bassin d’affectation (fin juin) </a:t>
            </a:r>
            <a:r>
              <a:rPr lang="fr-CA" sz="2400" b="1" u="sng">
                <a:solidFill>
                  <a:srgbClr val="00B050"/>
                </a:solidFill>
              </a:rPr>
              <a:t>par ordre d’ancienneté des E2 « flottants »</a:t>
            </a:r>
          </a:p>
          <a:p>
            <a:pPr marL="914400" lvl="1" indent="-457200">
              <a:buAutoNum type="arabicPeriod"/>
            </a:pPr>
            <a:r>
              <a:rPr lang="fr-CA" sz="2400">
                <a:solidFill>
                  <a:srgbClr val="00B050"/>
                </a:solidFill>
              </a:rPr>
              <a:t>Je dois prendre un E2 (capacité)</a:t>
            </a:r>
          </a:p>
          <a:p>
            <a:pPr marL="457200" indent="-457200">
              <a:buFont typeface="Arial" panose="020B0604020202020204" pitchFamily="34" charset="0"/>
              <a:buAutoNum type="arabicPeriod"/>
            </a:pPr>
            <a:r>
              <a:rPr lang="fr-CA" sz="2400">
                <a:solidFill>
                  <a:srgbClr val="00B050"/>
                </a:solidFill>
              </a:rPr>
              <a:t>Bassin d’affectation (fin juin) </a:t>
            </a:r>
            <a:r>
              <a:rPr lang="fr-CA" sz="2400" b="1" u="sng">
                <a:solidFill>
                  <a:srgbClr val="00B050"/>
                </a:solidFill>
              </a:rPr>
              <a:t>par ordre d’ancienneté des E2 tous </a:t>
            </a:r>
            <a:endParaRPr lang="fr-CA" sz="2400">
              <a:solidFill>
                <a:srgbClr val="00B050"/>
              </a:solidFill>
            </a:endParaRPr>
          </a:p>
          <a:p>
            <a:pPr marL="914400" lvl="1" indent="-457200">
              <a:buAutoNum type="arabicPeriod"/>
            </a:pPr>
            <a:r>
              <a:rPr lang="fr-CA" sz="2400">
                <a:solidFill>
                  <a:srgbClr val="00B050"/>
                </a:solidFill>
              </a:rPr>
              <a:t>Je peux choisir un autre E2 (capacité)</a:t>
            </a:r>
            <a:endParaRPr lang="fr-CA" sz="2400">
              <a:solidFill>
                <a:srgbClr val="7030A0"/>
              </a:solidFill>
            </a:endParaRPr>
          </a:p>
          <a:p>
            <a:pPr marL="457200" lvl="1" indent="0">
              <a:buNone/>
            </a:pPr>
            <a:endParaRPr lang="fr-CA"/>
          </a:p>
        </p:txBody>
      </p:sp>
    </p:spTree>
    <p:extLst>
      <p:ext uri="{BB962C8B-B14F-4D97-AF65-F5344CB8AC3E}">
        <p14:creationId xmlns:p14="http://schemas.microsoft.com/office/powerpoint/2010/main" val="7255768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00137D-C956-AAA5-AFE6-8CBD070B5ECD}"/>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D1440B2D-BB59-6A31-ACDF-3AFF347C41FC}"/>
              </a:ext>
            </a:extLst>
          </p:cNvPr>
          <p:cNvSpPr>
            <a:spLocks noGrp="1"/>
          </p:cNvSpPr>
          <p:nvPr>
            <p:ph type="title"/>
            <p:custDataLst>
              <p:tags r:id="rId1"/>
            </p:custDataLst>
          </p:nvPr>
        </p:nvSpPr>
        <p:spPr>
          <a:xfrm>
            <a:off x="1230923" y="383545"/>
            <a:ext cx="10241280" cy="1234440"/>
          </a:xfrm>
        </p:spPr>
        <p:txBody>
          <a:bodyPr>
            <a:normAutofit fontScale="90000"/>
          </a:bodyPr>
          <a:lstStyle/>
          <a:p>
            <a:r>
              <a:rPr lang="fr-CA"/>
              <a:t>Enseignant régulier temps plein à statut particulier (e2)</a:t>
            </a:r>
          </a:p>
        </p:txBody>
      </p:sp>
      <p:sp>
        <p:nvSpPr>
          <p:cNvPr id="3" name="Espace réservé du contenu 2">
            <a:extLst>
              <a:ext uri="{FF2B5EF4-FFF2-40B4-BE49-F238E27FC236}">
                <a16:creationId xmlns:a16="http://schemas.microsoft.com/office/drawing/2014/main" id="{A3C09DE0-71B5-87F5-2910-71CBB4E1A86A}"/>
              </a:ext>
            </a:extLst>
          </p:cNvPr>
          <p:cNvSpPr>
            <a:spLocks noGrp="1"/>
          </p:cNvSpPr>
          <p:nvPr>
            <p:ph idx="1"/>
            <p:custDataLst>
              <p:tags r:id="rId2"/>
            </p:custDataLst>
          </p:nvPr>
        </p:nvSpPr>
        <p:spPr>
          <a:xfrm>
            <a:off x="1371600" y="1790717"/>
            <a:ext cx="10241280" cy="3959352"/>
          </a:xfrm>
        </p:spPr>
        <p:txBody>
          <a:bodyPr vert="horz" lIns="0" tIns="0" rIns="0" bIns="0" rtlCol="0" anchor="t">
            <a:normAutofit/>
          </a:bodyPr>
          <a:lstStyle/>
          <a:p>
            <a:pPr marL="0" indent="0">
              <a:buNone/>
            </a:pPr>
            <a:r>
              <a:rPr lang="fr-CA" sz="2400" b="1"/>
              <a:t>Bassin des E2</a:t>
            </a:r>
          </a:p>
          <a:p>
            <a:pPr marL="0" indent="0">
              <a:buNone/>
            </a:pPr>
            <a:r>
              <a:rPr lang="fr-CA" sz="2400" b="1"/>
              <a:t>Le mercredi 25 juin à 17h en TEAMS avec le CSS</a:t>
            </a:r>
          </a:p>
          <a:p>
            <a:pPr marL="0" indent="0">
              <a:buNone/>
            </a:pPr>
            <a:r>
              <a:rPr lang="fr-CA" sz="2400" b="1"/>
              <a:t>Assurez-vous de vous brancher au moins 15 min avant SVP</a:t>
            </a:r>
          </a:p>
          <a:p>
            <a:pPr marL="457200" lvl="1" indent="0">
              <a:buNone/>
            </a:pPr>
            <a:r>
              <a:rPr lang="fr-CA"/>
              <a:t>Nous serons présents</a:t>
            </a:r>
          </a:p>
          <a:p>
            <a:pPr marL="457200" lvl="1" indent="0">
              <a:buNone/>
            </a:pPr>
            <a:r>
              <a:rPr lang="fr-CA"/>
              <a:t>Si vous n’y êtes pas, vous conservez votre affectation E2 que le CSS vous a transmise;</a:t>
            </a:r>
          </a:p>
          <a:p>
            <a:pPr marL="457200" lvl="1" indent="0">
              <a:buNone/>
            </a:pPr>
            <a:r>
              <a:rPr lang="fr-CA"/>
              <a:t>Si vous y êtes, pas d’obligation de faire un choix, juste indiquer votre refus au moment de l’annonce de votre nom (sans conséquence).</a:t>
            </a:r>
          </a:p>
          <a:p>
            <a:pPr marL="0" indent="0">
              <a:buNone/>
            </a:pPr>
            <a:r>
              <a:rPr lang="fr-CA"/>
              <a:t>Bonne réflexion!</a:t>
            </a:r>
          </a:p>
        </p:txBody>
      </p:sp>
    </p:spTree>
    <p:extLst>
      <p:ext uri="{BB962C8B-B14F-4D97-AF65-F5344CB8AC3E}">
        <p14:creationId xmlns:p14="http://schemas.microsoft.com/office/powerpoint/2010/main" val="2985243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D478DE-0281-394F-8D19-0433B37772D1}"/>
              </a:ext>
            </a:extLst>
          </p:cNvPr>
          <p:cNvSpPr>
            <a:spLocks noGrp="1"/>
          </p:cNvSpPr>
          <p:nvPr>
            <p:ph type="title"/>
            <p:custDataLst>
              <p:tags r:id="rId1"/>
            </p:custDataLst>
          </p:nvPr>
        </p:nvSpPr>
        <p:spPr/>
        <p:txBody>
          <a:bodyPr/>
          <a:lstStyle/>
          <a:p>
            <a:r>
              <a:rPr lang="fr-CA"/>
              <a:t>Ce qu’il faut savoir:</a:t>
            </a:r>
          </a:p>
        </p:txBody>
      </p:sp>
      <p:sp>
        <p:nvSpPr>
          <p:cNvPr id="3" name="Espace réservé du contenu 2">
            <a:extLst>
              <a:ext uri="{FF2B5EF4-FFF2-40B4-BE49-F238E27FC236}">
                <a16:creationId xmlns:a16="http://schemas.microsoft.com/office/drawing/2014/main" id="{CBE3FC72-E10C-E879-6FA3-7A5D7126B71D}"/>
              </a:ext>
            </a:extLst>
          </p:cNvPr>
          <p:cNvSpPr>
            <a:spLocks noGrp="1"/>
          </p:cNvSpPr>
          <p:nvPr>
            <p:ph idx="1"/>
            <p:custDataLst>
              <p:tags r:id="rId2"/>
            </p:custDataLst>
          </p:nvPr>
        </p:nvSpPr>
        <p:spPr/>
        <p:txBody>
          <a:bodyPr/>
          <a:lstStyle/>
          <a:p>
            <a:r>
              <a:rPr lang="fr-CA"/>
              <a:t>C’est un nouveau statut</a:t>
            </a:r>
          </a:p>
          <a:p>
            <a:pPr lvl="1"/>
            <a:r>
              <a:rPr lang="fr-CA" sz="2800" b="1"/>
              <a:t>E1 </a:t>
            </a:r>
            <a:r>
              <a:rPr lang="fr-CA" sz="2800"/>
              <a:t>= enseignant régulier temps plein – menant à la permanence - déjà connu</a:t>
            </a:r>
          </a:p>
          <a:p>
            <a:pPr lvl="1"/>
            <a:r>
              <a:rPr lang="fr-CA" sz="2800" b="1">
                <a:solidFill>
                  <a:srgbClr val="FF0000"/>
                </a:solidFill>
              </a:rPr>
              <a:t>E2</a:t>
            </a:r>
            <a:r>
              <a:rPr lang="fr-CA" sz="2800">
                <a:solidFill>
                  <a:srgbClr val="FF0000"/>
                </a:solidFill>
              </a:rPr>
              <a:t> = enseignant </a:t>
            </a:r>
            <a:r>
              <a:rPr lang="fr-CA" sz="2800" u="sng">
                <a:solidFill>
                  <a:srgbClr val="FF0000"/>
                </a:solidFill>
              </a:rPr>
              <a:t>régulier temps plein </a:t>
            </a:r>
            <a:r>
              <a:rPr lang="fr-CA" sz="2800">
                <a:solidFill>
                  <a:srgbClr val="FF0000"/>
                </a:solidFill>
              </a:rPr>
              <a:t>à statut particulier – menant à la permanence – </a:t>
            </a:r>
            <a:r>
              <a:rPr lang="fr-CA" sz="2800" b="1">
                <a:solidFill>
                  <a:srgbClr val="FF0000"/>
                </a:solidFill>
              </a:rPr>
              <a:t>NOUVEAU depuis juin 2024 - vous</a:t>
            </a:r>
          </a:p>
          <a:p>
            <a:pPr lvl="1"/>
            <a:r>
              <a:rPr lang="fr-CA" sz="2800" b="1"/>
              <a:t>E3</a:t>
            </a:r>
            <a:r>
              <a:rPr lang="fr-CA" sz="2800"/>
              <a:t> = enseignant à temps partiel – déjà connu</a:t>
            </a:r>
          </a:p>
        </p:txBody>
      </p:sp>
    </p:spTree>
    <p:extLst>
      <p:ext uri="{BB962C8B-B14F-4D97-AF65-F5344CB8AC3E}">
        <p14:creationId xmlns:p14="http://schemas.microsoft.com/office/powerpoint/2010/main" val="4128268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F78B2B-CF03-D00E-E746-5CE11032505E}"/>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F7B56E1A-F2CE-99EC-D72D-4B04D88E4133}"/>
              </a:ext>
            </a:extLst>
          </p:cNvPr>
          <p:cNvSpPr>
            <a:spLocks noGrp="1"/>
          </p:cNvSpPr>
          <p:nvPr>
            <p:ph type="title"/>
            <p:custDataLst>
              <p:tags r:id="rId1"/>
            </p:custDataLst>
          </p:nvPr>
        </p:nvSpPr>
        <p:spPr>
          <a:xfrm>
            <a:off x="843699" y="248774"/>
            <a:ext cx="10241280" cy="1234440"/>
          </a:xfrm>
        </p:spPr>
        <p:txBody>
          <a:bodyPr>
            <a:normAutofit fontScale="90000"/>
          </a:bodyPr>
          <a:lstStyle/>
          <a:p>
            <a:r>
              <a:rPr lang="fr-CA"/>
              <a:t>Enseignant régulier temps plein à statut particulier (e2)</a:t>
            </a:r>
          </a:p>
        </p:txBody>
      </p:sp>
      <p:sp>
        <p:nvSpPr>
          <p:cNvPr id="3" name="Espace réservé du contenu 2">
            <a:extLst>
              <a:ext uri="{FF2B5EF4-FFF2-40B4-BE49-F238E27FC236}">
                <a16:creationId xmlns:a16="http://schemas.microsoft.com/office/drawing/2014/main" id="{26E0A9D0-9A38-A034-548A-77E1C5EB080C}"/>
              </a:ext>
            </a:extLst>
          </p:cNvPr>
          <p:cNvSpPr>
            <a:spLocks noGrp="1"/>
          </p:cNvSpPr>
          <p:nvPr>
            <p:ph idx="1"/>
            <p:custDataLst>
              <p:tags r:id="rId2"/>
            </p:custDataLst>
          </p:nvPr>
        </p:nvSpPr>
        <p:spPr>
          <a:xfrm>
            <a:off x="692869" y="1612642"/>
            <a:ext cx="10826685" cy="4712743"/>
          </a:xfrm>
        </p:spPr>
        <p:txBody>
          <a:bodyPr>
            <a:normAutofit/>
          </a:bodyPr>
          <a:lstStyle/>
          <a:p>
            <a:r>
              <a:rPr lang="fr-CA" sz="2400"/>
              <a:t>Contrat à 100%</a:t>
            </a:r>
          </a:p>
          <a:p>
            <a:r>
              <a:rPr lang="fr-CA" sz="2400"/>
              <a:t>Seulement pour les personnes LQ</a:t>
            </a:r>
          </a:p>
          <a:p>
            <a:r>
              <a:rPr lang="fr-CA" sz="2400"/>
              <a:t>Accessible dans un premier temps pour les personnes sur la liste de priorité d’emploi</a:t>
            </a:r>
          </a:p>
          <a:p>
            <a:pPr lvl="1"/>
            <a:r>
              <a:rPr lang="fr-CA" sz="2400"/>
              <a:t>Août 2024 – 19 postes octroyés - vous</a:t>
            </a:r>
          </a:p>
          <a:p>
            <a:pPr lvl="1"/>
            <a:r>
              <a:rPr lang="fr-CA" sz="2400"/>
              <a:t>Aout 2025 – Total de plus de 150 postes à octroyer incluant les vôtres</a:t>
            </a:r>
          </a:p>
          <a:p>
            <a:pPr marL="457200" lvl="1" indent="0">
              <a:buNone/>
            </a:pPr>
            <a:endParaRPr lang="fr-CA" sz="2400"/>
          </a:p>
          <a:p>
            <a:r>
              <a:rPr lang="fr-CA" sz="2400"/>
              <a:t>Ainsi, il y aura de plus en plus de E2</a:t>
            </a:r>
          </a:p>
        </p:txBody>
      </p:sp>
    </p:spTree>
    <p:extLst>
      <p:ext uri="{BB962C8B-B14F-4D97-AF65-F5344CB8AC3E}">
        <p14:creationId xmlns:p14="http://schemas.microsoft.com/office/powerpoint/2010/main" val="1248034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8037B4-3BE3-FDFB-8759-35821308611A}"/>
              </a:ext>
            </a:extLst>
          </p:cNvPr>
          <p:cNvSpPr>
            <a:spLocks noGrp="1"/>
          </p:cNvSpPr>
          <p:nvPr>
            <p:ph type="title"/>
            <p:custDataLst>
              <p:tags r:id="rId1"/>
            </p:custDataLst>
          </p:nvPr>
        </p:nvSpPr>
        <p:spPr>
          <a:xfrm>
            <a:off x="768284" y="112604"/>
            <a:ext cx="10241280" cy="1234440"/>
          </a:xfrm>
        </p:spPr>
        <p:txBody>
          <a:bodyPr>
            <a:normAutofit fontScale="90000"/>
          </a:bodyPr>
          <a:lstStyle/>
          <a:p>
            <a:r>
              <a:rPr lang="fr-CA"/>
              <a:t>Enseignant régulier temps plein à statut particulier (e2)</a:t>
            </a:r>
          </a:p>
        </p:txBody>
      </p:sp>
      <p:sp>
        <p:nvSpPr>
          <p:cNvPr id="3" name="Espace réservé du contenu 2">
            <a:extLst>
              <a:ext uri="{FF2B5EF4-FFF2-40B4-BE49-F238E27FC236}">
                <a16:creationId xmlns:a16="http://schemas.microsoft.com/office/drawing/2014/main" id="{C49092BF-DA1E-8260-BC26-751280B091B2}"/>
              </a:ext>
            </a:extLst>
          </p:cNvPr>
          <p:cNvSpPr>
            <a:spLocks noGrp="1"/>
          </p:cNvSpPr>
          <p:nvPr>
            <p:ph idx="1"/>
            <p:custDataLst>
              <p:tags r:id="rId2"/>
            </p:custDataLst>
          </p:nvPr>
        </p:nvSpPr>
        <p:spPr>
          <a:xfrm>
            <a:off x="683129" y="1347044"/>
            <a:ext cx="10241280" cy="4978342"/>
          </a:xfrm>
        </p:spPr>
        <p:txBody>
          <a:bodyPr vert="horz" lIns="0" tIns="0" rIns="0" bIns="0" rtlCol="0" anchor="t">
            <a:normAutofit/>
          </a:bodyPr>
          <a:lstStyle/>
          <a:p>
            <a:r>
              <a:rPr lang="fr-CA" sz="2100"/>
              <a:t>Contrat E2 c’est :</a:t>
            </a:r>
          </a:p>
          <a:p>
            <a:pPr lvl="1"/>
            <a:r>
              <a:rPr lang="fr-CA" sz="2100"/>
              <a:t>Dans une école</a:t>
            </a:r>
          </a:p>
          <a:p>
            <a:pPr lvl="1"/>
            <a:r>
              <a:rPr lang="fr-CA" sz="2100"/>
              <a:t>Dans un champ/discipline - capacité</a:t>
            </a:r>
          </a:p>
          <a:p>
            <a:pPr lvl="1"/>
            <a:r>
              <a:rPr lang="fr-CA" sz="2100"/>
              <a:t>La tâche peut être modifiée d’une année à l’autre ou en cours d’année (exceptionnellement) </a:t>
            </a:r>
          </a:p>
          <a:p>
            <a:pPr marL="0" indent="0">
              <a:buNone/>
            </a:pPr>
            <a:r>
              <a:rPr lang="fr-CA" sz="2100"/>
              <a:t>Le contenu de la tâche de l’enseignant E2 peut être : </a:t>
            </a:r>
          </a:p>
          <a:p>
            <a:pPr lvl="1"/>
            <a:r>
              <a:rPr lang="fr-CA" sz="2100">
                <a:solidFill>
                  <a:srgbClr val="92D050"/>
                </a:solidFill>
              </a:rPr>
              <a:t>un remplacement à 100%; </a:t>
            </a:r>
          </a:p>
          <a:p>
            <a:pPr lvl="1"/>
            <a:r>
              <a:rPr lang="fr-CA" sz="2100">
                <a:solidFill>
                  <a:srgbClr val="00B0F0"/>
                </a:solidFill>
              </a:rPr>
              <a:t>une combinaison de remplacement de moins de 100%, ex.: 5 x 20%;</a:t>
            </a:r>
            <a:endParaRPr lang="fr-CA" sz="2100"/>
          </a:p>
          <a:p>
            <a:pPr lvl="1"/>
            <a:r>
              <a:rPr lang="fr-CA" sz="2100">
                <a:solidFill>
                  <a:schemeClr val="accent3"/>
                </a:solidFill>
              </a:rPr>
              <a:t>une combinaison d’une portion vacante résiduelle et des % de remplacement; </a:t>
            </a:r>
          </a:p>
          <a:p>
            <a:pPr lvl="1"/>
            <a:r>
              <a:rPr lang="fr-CA" sz="2100">
                <a:solidFill>
                  <a:srgbClr val="FF0000"/>
                </a:solidFill>
              </a:rPr>
              <a:t>en dernier recours, la possibilité d’avoir de la suppléance pour compléter jusqu’à 100% si les % ne font pas 100%.</a:t>
            </a:r>
          </a:p>
          <a:p>
            <a:endParaRPr lang="fr-CA"/>
          </a:p>
        </p:txBody>
      </p:sp>
    </p:spTree>
    <p:extLst>
      <p:ext uri="{BB962C8B-B14F-4D97-AF65-F5344CB8AC3E}">
        <p14:creationId xmlns:p14="http://schemas.microsoft.com/office/powerpoint/2010/main" val="31357568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8037B4-3BE3-FDFB-8759-35821308611A}"/>
              </a:ext>
            </a:extLst>
          </p:cNvPr>
          <p:cNvSpPr>
            <a:spLocks noGrp="1"/>
          </p:cNvSpPr>
          <p:nvPr>
            <p:ph type="title"/>
            <p:custDataLst>
              <p:tags r:id="rId1"/>
            </p:custDataLst>
          </p:nvPr>
        </p:nvSpPr>
        <p:spPr>
          <a:xfrm>
            <a:off x="721151" y="0"/>
            <a:ext cx="10241280" cy="1234440"/>
          </a:xfrm>
        </p:spPr>
        <p:txBody>
          <a:bodyPr>
            <a:normAutofit fontScale="90000"/>
          </a:bodyPr>
          <a:lstStyle/>
          <a:p>
            <a:r>
              <a:rPr lang="fr-CA"/>
              <a:t>Enseignant régulier temps plein à statut particulier (e2)</a:t>
            </a:r>
          </a:p>
        </p:txBody>
      </p:sp>
      <p:sp>
        <p:nvSpPr>
          <p:cNvPr id="3" name="Espace réservé du contenu 2">
            <a:extLst>
              <a:ext uri="{FF2B5EF4-FFF2-40B4-BE49-F238E27FC236}">
                <a16:creationId xmlns:a16="http://schemas.microsoft.com/office/drawing/2014/main" id="{C49092BF-DA1E-8260-BC26-751280B091B2}"/>
              </a:ext>
            </a:extLst>
          </p:cNvPr>
          <p:cNvSpPr>
            <a:spLocks noGrp="1"/>
          </p:cNvSpPr>
          <p:nvPr>
            <p:ph idx="1"/>
            <p:custDataLst>
              <p:tags r:id="rId2"/>
            </p:custDataLst>
          </p:nvPr>
        </p:nvSpPr>
        <p:spPr>
          <a:xfrm>
            <a:off x="721151" y="2403835"/>
            <a:ext cx="10241280" cy="4128939"/>
          </a:xfrm>
        </p:spPr>
        <p:txBody>
          <a:bodyPr vert="horz" lIns="0" tIns="0" rIns="0" bIns="0" rtlCol="0" anchor="t">
            <a:normAutofit/>
          </a:bodyPr>
          <a:lstStyle/>
          <a:p>
            <a:r>
              <a:rPr lang="fr-CA" sz="2800"/>
              <a:t>Les droits des personnes détentrices d’un contrat E2</a:t>
            </a:r>
          </a:p>
          <a:p>
            <a:pPr lvl="1"/>
            <a:r>
              <a:rPr lang="fr-CA" sz="2800" b="1"/>
              <a:t>Pour les E2 (</a:t>
            </a:r>
            <a:r>
              <a:rPr lang="fr-CA" sz="2800" b="1">
                <a:solidFill>
                  <a:srgbClr val="00B050"/>
                </a:solidFill>
                <a:hlinkClick r:id="rId4"/>
              </a:rPr>
              <a:t>5-3.20</a:t>
            </a:r>
            <a:r>
              <a:rPr lang="fr-CA" sz="2800" b="1"/>
              <a:t>), il y a une procédure d’affectation </a:t>
            </a:r>
            <a:r>
              <a:rPr lang="fr-CA" sz="2800" b="1">
                <a:solidFill>
                  <a:srgbClr val="FF0000"/>
                </a:solidFill>
              </a:rPr>
              <a:t>différente</a:t>
            </a:r>
            <a:r>
              <a:rPr lang="fr-CA" sz="2800" b="1"/>
              <a:t> de celle des E1;</a:t>
            </a:r>
          </a:p>
          <a:p>
            <a:pPr lvl="1"/>
            <a:r>
              <a:rPr lang="fr-CA" sz="2800" b="1"/>
              <a:t>Toujours en respectant le </a:t>
            </a:r>
            <a:r>
              <a:rPr lang="fr-CA" sz="2800" b="1">
                <a:hlinkClick r:id="rId5"/>
              </a:rPr>
              <a:t>critère de capacité</a:t>
            </a:r>
            <a:r>
              <a:rPr lang="fr-CA" sz="2800" b="1"/>
              <a:t>.</a:t>
            </a:r>
            <a:endParaRPr lang="fr-CA" sz="2800"/>
          </a:p>
        </p:txBody>
      </p:sp>
    </p:spTree>
    <p:extLst>
      <p:ext uri="{BB962C8B-B14F-4D97-AF65-F5344CB8AC3E}">
        <p14:creationId xmlns:p14="http://schemas.microsoft.com/office/powerpoint/2010/main" val="2262242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B2277D-643E-E545-5E97-BEC11FC0B53C}"/>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A6AB8D81-F7C0-0875-0C8D-159AD424F7F5}"/>
              </a:ext>
            </a:extLst>
          </p:cNvPr>
          <p:cNvSpPr>
            <a:spLocks noGrp="1"/>
          </p:cNvSpPr>
          <p:nvPr>
            <p:ph type="title"/>
            <p:custDataLst>
              <p:tags r:id="rId1"/>
            </p:custDataLst>
          </p:nvPr>
        </p:nvSpPr>
        <p:spPr>
          <a:xfrm>
            <a:off x="721151" y="0"/>
            <a:ext cx="10241280" cy="1234440"/>
          </a:xfrm>
        </p:spPr>
        <p:txBody>
          <a:bodyPr>
            <a:normAutofit fontScale="90000"/>
          </a:bodyPr>
          <a:lstStyle/>
          <a:p>
            <a:r>
              <a:rPr lang="fr-CA"/>
              <a:t>Enseignant régulier temps plein à statut particulier (e2)</a:t>
            </a:r>
          </a:p>
        </p:txBody>
      </p:sp>
      <p:sp>
        <p:nvSpPr>
          <p:cNvPr id="3" name="Espace réservé du contenu 2">
            <a:extLst>
              <a:ext uri="{FF2B5EF4-FFF2-40B4-BE49-F238E27FC236}">
                <a16:creationId xmlns:a16="http://schemas.microsoft.com/office/drawing/2014/main" id="{CFA0E63A-BBCA-9671-C9D5-ED4399FBDA56}"/>
              </a:ext>
            </a:extLst>
          </p:cNvPr>
          <p:cNvSpPr>
            <a:spLocks noGrp="1"/>
          </p:cNvSpPr>
          <p:nvPr>
            <p:ph idx="1"/>
            <p:custDataLst>
              <p:tags r:id="rId2"/>
            </p:custDataLst>
          </p:nvPr>
        </p:nvSpPr>
        <p:spPr>
          <a:xfrm>
            <a:off x="721151" y="2045616"/>
            <a:ext cx="10241280" cy="4487158"/>
          </a:xfrm>
        </p:spPr>
        <p:txBody>
          <a:bodyPr vert="horz" lIns="0" tIns="0" rIns="0" bIns="0" rtlCol="0" anchor="t">
            <a:normAutofit/>
          </a:bodyPr>
          <a:lstStyle/>
          <a:p>
            <a:r>
              <a:rPr lang="fr-CA" sz="2200" b="1"/>
              <a:t>Les droits </a:t>
            </a:r>
            <a:r>
              <a:rPr lang="fr-CA" sz="2200"/>
              <a:t>des personnes détentrices d’un contrat </a:t>
            </a:r>
            <a:r>
              <a:rPr lang="fr-CA" sz="2200" b="1"/>
              <a:t>E2</a:t>
            </a:r>
          </a:p>
          <a:p>
            <a:pPr lvl="1"/>
            <a:r>
              <a:rPr lang="fr-CA" sz="2200"/>
              <a:t>Contrat régulier temps plein à statut particulier [</a:t>
            </a:r>
            <a:r>
              <a:rPr lang="fr-CA" sz="2200">
                <a:solidFill>
                  <a:srgbClr val="0070C0"/>
                </a:solidFill>
                <a:hlinkClick r:id="rId4">
                  <a:extLst>
                    <a:ext uri="{A12FA001-AC4F-418D-AE19-62706E023703}">
                      <ahyp:hlinkClr xmlns:ahyp="http://schemas.microsoft.com/office/drawing/2018/hyperlinkcolor" val="tx"/>
                    </a:ext>
                  </a:extLst>
                </a:hlinkClick>
              </a:rPr>
              <a:t>Contrat E2</a:t>
            </a:r>
            <a:r>
              <a:rPr lang="fr-CA" sz="2200"/>
              <a:t>]</a:t>
            </a:r>
          </a:p>
          <a:p>
            <a:pPr lvl="2"/>
            <a:r>
              <a:rPr lang="fr-CA" sz="2000">
                <a:solidFill>
                  <a:srgbClr val="FF0000"/>
                </a:solidFill>
              </a:rPr>
              <a:t>Aucun autre contrat ne vous sera acheminé </a:t>
            </a:r>
          </a:p>
          <a:p>
            <a:pPr lvl="3"/>
            <a:r>
              <a:rPr lang="fr-CA" sz="1800">
                <a:solidFill>
                  <a:srgbClr val="FF0000"/>
                </a:solidFill>
              </a:rPr>
              <a:t>à moins de changement de statut – E1 contrat d’engagement de l’enseignant régulier à temps plein = nouveau contrat</a:t>
            </a:r>
            <a:endParaRPr lang="fr-CA" sz="1800"/>
          </a:p>
          <a:p>
            <a:pPr lvl="1"/>
            <a:r>
              <a:rPr lang="fr-CA" sz="2200"/>
              <a:t>Acquisition </a:t>
            </a:r>
            <a:r>
              <a:rPr lang="fr-CA" sz="2200" b="1">
                <a:hlinkClick r:id="rId5"/>
              </a:rPr>
              <a:t>de la permanence </a:t>
            </a:r>
            <a:r>
              <a:rPr lang="fr-CA" sz="2200"/>
              <a:t>et de la sécurité d’emploi </a:t>
            </a:r>
            <a:r>
              <a:rPr lang="fr-CA" sz="2200">
                <a:solidFill>
                  <a:srgbClr val="FF0000"/>
                </a:solidFill>
              </a:rPr>
              <a:t>(pour vous, lorsque votre affectation pour l’année 2026-2027 sera confirmée, vous serez permanents!)</a:t>
            </a:r>
          </a:p>
          <a:p>
            <a:pPr lvl="2"/>
            <a:r>
              <a:rPr lang="fr-CA" sz="2000">
                <a:hlinkClick r:id="rId6"/>
              </a:rPr>
              <a:t>Annexe 10 </a:t>
            </a:r>
            <a:r>
              <a:rPr lang="fr-CA" sz="2000"/>
              <a:t>de la convention nationale 2023-2028</a:t>
            </a:r>
          </a:p>
        </p:txBody>
      </p:sp>
    </p:spTree>
    <p:extLst>
      <p:ext uri="{BB962C8B-B14F-4D97-AF65-F5344CB8AC3E}">
        <p14:creationId xmlns:p14="http://schemas.microsoft.com/office/powerpoint/2010/main" val="3856735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2F3EE4-3644-2AAA-EA8F-2700FE51484F}"/>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D16C654B-76AB-5556-7C8C-94D22DD7645B}"/>
              </a:ext>
            </a:extLst>
          </p:cNvPr>
          <p:cNvSpPr>
            <a:spLocks noGrp="1"/>
          </p:cNvSpPr>
          <p:nvPr>
            <p:ph type="title"/>
            <p:custDataLst>
              <p:tags r:id="rId1"/>
            </p:custDataLst>
          </p:nvPr>
        </p:nvSpPr>
        <p:spPr>
          <a:xfrm>
            <a:off x="721151" y="0"/>
            <a:ext cx="10241280" cy="1234440"/>
          </a:xfrm>
        </p:spPr>
        <p:txBody>
          <a:bodyPr>
            <a:normAutofit fontScale="90000"/>
          </a:bodyPr>
          <a:lstStyle/>
          <a:p>
            <a:r>
              <a:rPr lang="fr-CA"/>
              <a:t>Enseignant régulier temps plein à statut particulier (e2)</a:t>
            </a:r>
          </a:p>
        </p:txBody>
      </p:sp>
      <p:sp>
        <p:nvSpPr>
          <p:cNvPr id="3" name="Espace réservé du contenu 2">
            <a:extLst>
              <a:ext uri="{FF2B5EF4-FFF2-40B4-BE49-F238E27FC236}">
                <a16:creationId xmlns:a16="http://schemas.microsoft.com/office/drawing/2014/main" id="{F9CA1778-E2AC-9620-447E-957E538718F1}"/>
              </a:ext>
            </a:extLst>
          </p:cNvPr>
          <p:cNvSpPr>
            <a:spLocks noGrp="1"/>
          </p:cNvSpPr>
          <p:nvPr>
            <p:ph idx="1"/>
            <p:custDataLst>
              <p:tags r:id="rId2"/>
            </p:custDataLst>
          </p:nvPr>
        </p:nvSpPr>
        <p:spPr>
          <a:xfrm>
            <a:off x="721151" y="1970202"/>
            <a:ext cx="10241280" cy="4562572"/>
          </a:xfrm>
        </p:spPr>
        <p:txBody>
          <a:bodyPr vert="horz" lIns="0" tIns="0" rIns="0" bIns="0" rtlCol="0" anchor="t">
            <a:normAutofit/>
          </a:bodyPr>
          <a:lstStyle/>
          <a:p>
            <a:r>
              <a:rPr lang="fr-CA" sz="2200"/>
              <a:t>Les droits des personnes détentrices d’un contrat E2</a:t>
            </a:r>
          </a:p>
          <a:p>
            <a:pPr lvl="1"/>
            <a:endParaRPr lang="fr-CA" sz="2200"/>
          </a:p>
          <a:p>
            <a:pPr lvl="1"/>
            <a:r>
              <a:rPr lang="fr-CA" sz="2200"/>
              <a:t>La paie de l’enseignant E2 – même type de rémunération que l’enseignant E1</a:t>
            </a:r>
          </a:p>
          <a:p>
            <a:pPr lvl="1"/>
            <a:r>
              <a:rPr lang="fr-CA" sz="2200"/>
              <a:t>La </a:t>
            </a:r>
            <a:r>
              <a:rPr lang="fr-CA" sz="2200">
                <a:hlinkClick r:id="rId4"/>
              </a:rPr>
              <a:t>rémunération annuelle </a:t>
            </a:r>
            <a:r>
              <a:rPr lang="fr-CA" sz="2200"/>
              <a:t> de l’enseignant E2 </a:t>
            </a:r>
          </a:p>
          <a:p>
            <a:pPr lvl="2"/>
            <a:r>
              <a:rPr lang="fr-CA" sz="2000"/>
              <a:t>Le paiement du temps supplémentaire lors de la suppléance en sus de sa tâche</a:t>
            </a:r>
          </a:p>
          <a:p>
            <a:pPr lvl="1"/>
            <a:endParaRPr lang="fr-CA" sz="2200"/>
          </a:p>
        </p:txBody>
      </p:sp>
    </p:spTree>
    <p:extLst>
      <p:ext uri="{BB962C8B-B14F-4D97-AF65-F5344CB8AC3E}">
        <p14:creationId xmlns:p14="http://schemas.microsoft.com/office/powerpoint/2010/main" val="3887811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A6D54D-8E35-DDFE-A37A-8A6965F230E1}"/>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2A3DEE21-108F-94D5-E256-B10FE4D1482C}"/>
              </a:ext>
            </a:extLst>
          </p:cNvPr>
          <p:cNvSpPr>
            <a:spLocks noGrp="1"/>
          </p:cNvSpPr>
          <p:nvPr>
            <p:ph type="title"/>
            <p:custDataLst>
              <p:tags r:id="rId1"/>
            </p:custDataLst>
          </p:nvPr>
        </p:nvSpPr>
        <p:spPr>
          <a:xfrm>
            <a:off x="721151" y="0"/>
            <a:ext cx="10241280" cy="1234440"/>
          </a:xfrm>
        </p:spPr>
        <p:txBody>
          <a:bodyPr>
            <a:normAutofit fontScale="90000"/>
          </a:bodyPr>
          <a:lstStyle/>
          <a:p>
            <a:r>
              <a:rPr lang="fr-CA"/>
              <a:t>Enseignant régulier temps plein à statut particulier (e2)</a:t>
            </a:r>
          </a:p>
        </p:txBody>
      </p:sp>
      <p:sp>
        <p:nvSpPr>
          <p:cNvPr id="3" name="Espace réservé du contenu 2">
            <a:extLst>
              <a:ext uri="{FF2B5EF4-FFF2-40B4-BE49-F238E27FC236}">
                <a16:creationId xmlns:a16="http://schemas.microsoft.com/office/drawing/2014/main" id="{14101816-D0D1-DC38-4552-D821DCF59E34}"/>
              </a:ext>
            </a:extLst>
          </p:cNvPr>
          <p:cNvSpPr>
            <a:spLocks noGrp="1"/>
          </p:cNvSpPr>
          <p:nvPr>
            <p:ph idx="1"/>
            <p:custDataLst>
              <p:tags r:id="rId2"/>
            </p:custDataLst>
          </p:nvPr>
        </p:nvSpPr>
        <p:spPr>
          <a:xfrm>
            <a:off x="721151" y="2234153"/>
            <a:ext cx="10241280" cy="4298621"/>
          </a:xfrm>
        </p:spPr>
        <p:txBody>
          <a:bodyPr vert="horz" lIns="0" tIns="0" rIns="0" bIns="0" rtlCol="0" anchor="t">
            <a:normAutofit/>
          </a:bodyPr>
          <a:lstStyle/>
          <a:p>
            <a:r>
              <a:rPr lang="fr-CA" sz="2200"/>
              <a:t>Autres principes des personnes détentrices d’un contrat E2 - particularités</a:t>
            </a:r>
          </a:p>
          <a:p>
            <a:pPr lvl="1"/>
            <a:r>
              <a:rPr lang="fr-CA" sz="2200">
                <a:solidFill>
                  <a:srgbClr val="FF0000"/>
                </a:solidFill>
              </a:rPr>
              <a:t>Ne peut pas </a:t>
            </a:r>
            <a:r>
              <a:rPr lang="fr-CA" sz="2200"/>
              <a:t>demander un congé partiel sans traitement – </a:t>
            </a:r>
            <a:r>
              <a:rPr lang="fr-CA" sz="2200">
                <a:solidFill>
                  <a:srgbClr val="00B050"/>
                </a:solidFill>
              </a:rPr>
              <a:t>doit travailler à 100%</a:t>
            </a:r>
          </a:p>
          <a:p>
            <a:pPr lvl="1"/>
            <a:r>
              <a:rPr lang="fr-CA" sz="2200">
                <a:solidFill>
                  <a:srgbClr val="FF0000"/>
                </a:solidFill>
              </a:rPr>
              <a:t>Ne peut pas demander </a:t>
            </a:r>
            <a:r>
              <a:rPr lang="fr-CA" sz="2200"/>
              <a:t>un congé sans traitement selon 5-15,00 – doit travailler à 100% </a:t>
            </a:r>
            <a:r>
              <a:rPr lang="fr-CA" sz="2200">
                <a:solidFill>
                  <a:srgbClr val="00B050"/>
                </a:solidFill>
              </a:rPr>
              <a:t>et être disponible</a:t>
            </a:r>
          </a:p>
          <a:p>
            <a:pPr lvl="1"/>
            <a:r>
              <a:rPr lang="fr-CA" sz="2200">
                <a:solidFill>
                  <a:srgbClr val="00B050"/>
                </a:solidFill>
              </a:rPr>
              <a:t>Modification possible </a:t>
            </a:r>
            <a:r>
              <a:rPr lang="fr-CA" sz="2200"/>
              <a:t>de la tâche en cours d’année dans la même école </a:t>
            </a:r>
            <a:r>
              <a:rPr lang="fr-CA" sz="2200" b="1"/>
              <a:t>si les besoins changent </a:t>
            </a:r>
          </a:p>
          <a:p>
            <a:pPr lvl="2"/>
            <a:r>
              <a:rPr lang="fr-CA" sz="2000" b="1"/>
              <a:t>Après consultation </a:t>
            </a:r>
            <a:r>
              <a:rPr lang="fr-CA" sz="2000"/>
              <a:t>de l’enseignant </a:t>
            </a:r>
            <a:r>
              <a:rPr lang="fr-CA" sz="2000" b="1"/>
              <a:t>si dans mon champ</a:t>
            </a:r>
            <a:r>
              <a:rPr lang="fr-CA" sz="2000"/>
              <a:t>,</a:t>
            </a:r>
          </a:p>
          <a:p>
            <a:pPr lvl="2"/>
            <a:r>
              <a:rPr lang="fr-CA" sz="2000" b="1"/>
              <a:t>Avec l’accord </a:t>
            </a:r>
            <a:r>
              <a:rPr lang="fr-CA" sz="2000"/>
              <a:t>de l’enseignant </a:t>
            </a:r>
            <a:r>
              <a:rPr lang="fr-CA" sz="2000" b="1"/>
              <a:t>si changement de champ - capacité </a:t>
            </a:r>
            <a:r>
              <a:rPr lang="fr-CA" sz="2000"/>
              <a:t>(dans ce cas, le champ/discipline du départ demeure celui de la personne E2 pour l’affectation de l’année suivante)</a:t>
            </a:r>
          </a:p>
        </p:txBody>
      </p:sp>
    </p:spTree>
    <p:extLst>
      <p:ext uri="{BB962C8B-B14F-4D97-AF65-F5344CB8AC3E}">
        <p14:creationId xmlns:p14="http://schemas.microsoft.com/office/powerpoint/2010/main" val="1199379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ACE330-3FF0-5480-8A76-A5332E38F105}"/>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FF02C415-844C-6A78-9909-81D8443A64CE}"/>
              </a:ext>
            </a:extLst>
          </p:cNvPr>
          <p:cNvSpPr>
            <a:spLocks noGrp="1"/>
          </p:cNvSpPr>
          <p:nvPr>
            <p:ph type="title"/>
            <p:custDataLst>
              <p:tags r:id="rId1"/>
            </p:custDataLst>
          </p:nvPr>
        </p:nvSpPr>
        <p:spPr>
          <a:xfrm>
            <a:off x="721151" y="0"/>
            <a:ext cx="10241280" cy="1234440"/>
          </a:xfrm>
        </p:spPr>
        <p:txBody>
          <a:bodyPr>
            <a:normAutofit fontScale="90000"/>
          </a:bodyPr>
          <a:lstStyle/>
          <a:p>
            <a:r>
              <a:rPr lang="fr-CA"/>
              <a:t>Enseignant régulier temps plein à statut particulier (e2)</a:t>
            </a:r>
          </a:p>
        </p:txBody>
      </p:sp>
      <p:sp>
        <p:nvSpPr>
          <p:cNvPr id="3" name="Espace réservé du contenu 2">
            <a:extLst>
              <a:ext uri="{FF2B5EF4-FFF2-40B4-BE49-F238E27FC236}">
                <a16:creationId xmlns:a16="http://schemas.microsoft.com/office/drawing/2014/main" id="{594B7267-AADF-834A-7E5C-518CB07CD455}"/>
              </a:ext>
            </a:extLst>
          </p:cNvPr>
          <p:cNvSpPr>
            <a:spLocks noGrp="1"/>
          </p:cNvSpPr>
          <p:nvPr>
            <p:ph idx="1"/>
            <p:custDataLst>
              <p:tags r:id="rId2"/>
            </p:custDataLst>
          </p:nvPr>
        </p:nvSpPr>
        <p:spPr>
          <a:xfrm>
            <a:off x="721151" y="2234153"/>
            <a:ext cx="10241280" cy="4298621"/>
          </a:xfrm>
        </p:spPr>
        <p:txBody>
          <a:bodyPr vert="horz" lIns="0" tIns="0" rIns="0" bIns="0" rtlCol="0" anchor="t">
            <a:normAutofit/>
          </a:bodyPr>
          <a:lstStyle/>
          <a:p>
            <a:r>
              <a:rPr lang="fr-CA" sz="2200"/>
              <a:t>Autres droits des personnes détentrices d’un contrat E2 – mêmes droits</a:t>
            </a:r>
          </a:p>
          <a:p>
            <a:pPr lvl="1"/>
            <a:r>
              <a:rPr lang="fr-CA" sz="2200">
                <a:hlinkClick r:id="rId4"/>
              </a:rPr>
              <a:t>Congé de maternité</a:t>
            </a:r>
            <a:endParaRPr lang="fr-CA" sz="2200"/>
          </a:p>
          <a:p>
            <a:pPr lvl="1"/>
            <a:r>
              <a:rPr lang="fr-CA" sz="2200">
                <a:hlinkClick r:id="rId5"/>
              </a:rPr>
              <a:t>Congés spéciaux</a:t>
            </a:r>
          </a:p>
          <a:p>
            <a:r>
              <a:rPr lang="fr-CA" sz="2200"/>
              <a:t>Mon régime de retraite – mêmes droits pour les E2</a:t>
            </a:r>
          </a:p>
          <a:p>
            <a:pPr lvl="1"/>
            <a:r>
              <a:rPr lang="fr-CA" sz="2200"/>
              <a:t>Formation offerte par L’APL en mai ou juin de chaque année pour en savoir plus!</a:t>
            </a:r>
          </a:p>
          <a:p>
            <a:r>
              <a:rPr lang="fr-CA" sz="2200"/>
              <a:t>Les assurances collectives – mêmes droits pour les E2</a:t>
            </a:r>
          </a:p>
          <a:p>
            <a:pPr lvl="1"/>
            <a:r>
              <a:rPr lang="fr-CA" sz="2200">
                <a:hlinkClick r:id="rId6"/>
              </a:rPr>
              <a:t>Mes assurances</a:t>
            </a:r>
            <a:endParaRPr lang="fr-CA" sz="2200"/>
          </a:p>
        </p:txBody>
      </p:sp>
    </p:spTree>
    <p:extLst>
      <p:ext uri="{BB962C8B-B14F-4D97-AF65-F5344CB8AC3E}">
        <p14:creationId xmlns:p14="http://schemas.microsoft.com/office/powerpoint/2010/main" val="174165149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2"/>
</p:tagLst>
</file>

<file path=ppt/tags/tag11.xml><?xml version="1.0" encoding="utf-8"?>
<p:tagLst xmlns:a="http://schemas.openxmlformats.org/drawingml/2006/main" xmlns:r="http://schemas.openxmlformats.org/officeDocument/2006/relationships" xmlns:p="http://schemas.openxmlformats.org/presentationml/2006/main">
  <p:tag name="NUM" val="1"/>
</p:tagLst>
</file>

<file path=ppt/tags/tag12.xml><?xml version="1.0" encoding="utf-8"?>
<p:tagLst xmlns:a="http://schemas.openxmlformats.org/drawingml/2006/main" xmlns:r="http://schemas.openxmlformats.org/officeDocument/2006/relationships" xmlns:p="http://schemas.openxmlformats.org/presentationml/2006/main">
  <p:tag name="NUM" val="2"/>
</p:tagLst>
</file>

<file path=ppt/tags/tag13.xml><?xml version="1.0" encoding="utf-8"?>
<p:tagLst xmlns:a="http://schemas.openxmlformats.org/drawingml/2006/main" xmlns:r="http://schemas.openxmlformats.org/officeDocument/2006/relationships" xmlns:p="http://schemas.openxmlformats.org/presentationml/2006/main">
  <p:tag name="NUM" val="1"/>
</p:tagLst>
</file>

<file path=ppt/tags/tag14.xml><?xml version="1.0" encoding="utf-8"?>
<p:tagLst xmlns:a="http://schemas.openxmlformats.org/drawingml/2006/main" xmlns:r="http://schemas.openxmlformats.org/officeDocument/2006/relationships" xmlns:p="http://schemas.openxmlformats.org/presentationml/2006/main">
  <p:tag name="NUM" val="2"/>
</p:tagLst>
</file>

<file path=ppt/tags/tag15.xml><?xml version="1.0" encoding="utf-8"?>
<p:tagLst xmlns:a="http://schemas.openxmlformats.org/drawingml/2006/main" xmlns:r="http://schemas.openxmlformats.org/officeDocument/2006/relationships" xmlns:p="http://schemas.openxmlformats.org/presentationml/2006/main">
  <p:tag name="NUM" val="1"/>
</p:tagLst>
</file>

<file path=ppt/tags/tag16.xml><?xml version="1.0" encoding="utf-8"?>
<p:tagLst xmlns:a="http://schemas.openxmlformats.org/drawingml/2006/main" xmlns:r="http://schemas.openxmlformats.org/officeDocument/2006/relationships" xmlns:p="http://schemas.openxmlformats.org/presentationml/2006/main">
  <p:tag name="NUM" val="2"/>
</p:tagLst>
</file>

<file path=ppt/tags/tag17.xml><?xml version="1.0" encoding="utf-8"?>
<p:tagLst xmlns:a="http://schemas.openxmlformats.org/drawingml/2006/main" xmlns:r="http://schemas.openxmlformats.org/officeDocument/2006/relationships" xmlns:p="http://schemas.openxmlformats.org/presentationml/2006/main">
  <p:tag name="NUM" val="1"/>
</p:tagLst>
</file>

<file path=ppt/tags/tag18.xml><?xml version="1.0" encoding="utf-8"?>
<p:tagLst xmlns:a="http://schemas.openxmlformats.org/drawingml/2006/main" xmlns:r="http://schemas.openxmlformats.org/officeDocument/2006/relationships" xmlns:p="http://schemas.openxmlformats.org/presentationml/2006/main">
  <p:tag name="NUM" val="2"/>
</p:tagLst>
</file>

<file path=ppt/tags/tag19.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2"/>
</p:tagLst>
</file>

<file path=ppt/tags/tag21.xml><?xml version="1.0" encoding="utf-8"?>
<p:tagLst xmlns:a="http://schemas.openxmlformats.org/drawingml/2006/main" xmlns:r="http://schemas.openxmlformats.org/officeDocument/2006/relationships" xmlns:p="http://schemas.openxmlformats.org/presentationml/2006/main">
  <p:tag name="NUM" val="1"/>
</p:tagLst>
</file>

<file path=ppt/tags/tag22.xml><?xml version="1.0" encoding="utf-8"?>
<p:tagLst xmlns:a="http://schemas.openxmlformats.org/drawingml/2006/main" xmlns:r="http://schemas.openxmlformats.org/officeDocument/2006/relationships" xmlns:p="http://schemas.openxmlformats.org/presentationml/2006/main">
  <p:tag name="NUM" val="2"/>
</p:tagLst>
</file>

<file path=ppt/tags/tag23.xml><?xml version="1.0" encoding="utf-8"?>
<p:tagLst xmlns:a="http://schemas.openxmlformats.org/drawingml/2006/main" xmlns:r="http://schemas.openxmlformats.org/officeDocument/2006/relationships" xmlns:p="http://schemas.openxmlformats.org/presentationml/2006/main">
  <p:tag name="NUM" val="1"/>
</p:tagLst>
</file>

<file path=ppt/tags/tag24.xml><?xml version="1.0" encoding="utf-8"?>
<p:tagLst xmlns:a="http://schemas.openxmlformats.org/drawingml/2006/main" xmlns:r="http://schemas.openxmlformats.org/officeDocument/2006/relationships" xmlns:p="http://schemas.openxmlformats.org/presentationml/2006/main">
  <p:tag name="NUM" val="2"/>
</p:tagLst>
</file>

<file path=ppt/tags/tag25.xml><?xml version="1.0" encoding="utf-8"?>
<p:tagLst xmlns:a="http://schemas.openxmlformats.org/drawingml/2006/main" xmlns:r="http://schemas.openxmlformats.org/officeDocument/2006/relationships" xmlns:p="http://schemas.openxmlformats.org/presentationml/2006/main">
  <p:tag name="NUM" val="1"/>
</p:tagLst>
</file>

<file path=ppt/tags/tag26.xml><?xml version="1.0" encoding="utf-8"?>
<p:tagLst xmlns:a="http://schemas.openxmlformats.org/drawingml/2006/main" xmlns:r="http://schemas.openxmlformats.org/officeDocument/2006/relationships" xmlns:p="http://schemas.openxmlformats.org/presentationml/2006/main">
  <p:tag name="NUM" val="2"/>
</p:tagLst>
</file>

<file path=ppt/tags/tag27.xml><?xml version="1.0" encoding="utf-8"?>
<p:tagLst xmlns:a="http://schemas.openxmlformats.org/drawingml/2006/main" xmlns:r="http://schemas.openxmlformats.org/officeDocument/2006/relationships" xmlns:p="http://schemas.openxmlformats.org/presentationml/2006/main">
  <p:tag name="NUM" val="1"/>
</p:tagLst>
</file>

<file path=ppt/tags/tag28.xml><?xml version="1.0" encoding="utf-8"?>
<p:tagLst xmlns:a="http://schemas.openxmlformats.org/drawingml/2006/main" xmlns:r="http://schemas.openxmlformats.org/officeDocument/2006/relationships" xmlns:p="http://schemas.openxmlformats.org/presentationml/2006/main">
  <p:tag name="NUM" val="2"/>
</p:tagLst>
</file>

<file path=ppt/tags/tag29.xml><?xml version="1.0" encoding="utf-8"?>
<p:tagLst xmlns:a="http://schemas.openxmlformats.org/drawingml/2006/main" xmlns:r="http://schemas.openxmlformats.org/officeDocument/2006/relationships" xmlns:p="http://schemas.openxmlformats.org/presentationml/2006/main">
  <p:tag name="NUM" val="1"/>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30.xml><?xml version="1.0" encoding="utf-8"?>
<p:tagLst xmlns:a="http://schemas.openxmlformats.org/drawingml/2006/main" xmlns:r="http://schemas.openxmlformats.org/officeDocument/2006/relationships" xmlns:p="http://schemas.openxmlformats.org/presentationml/2006/main">
  <p:tag name="NUM" val="2"/>
</p:tagLst>
</file>

<file path=ppt/tags/tag31.xml><?xml version="1.0" encoding="utf-8"?>
<p:tagLst xmlns:a="http://schemas.openxmlformats.org/drawingml/2006/main" xmlns:r="http://schemas.openxmlformats.org/officeDocument/2006/relationships" xmlns:p="http://schemas.openxmlformats.org/presentationml/2006/main">
  <p:tag name="NUM" val="1"/>
</p:tagLst>
</file>

<file path=ppt/tags/tag32.xml><?xml version="1.0" encoding="utf-8"?>
<p:tagLst xmlns:a="http://schemas.openxmlformats.org/drawingml/2006/main" xmlns:r="http://schemas.openxmlformats.org/officeDocument/2006/relationships" xmlns:p="http://schemas.openxmlformats.org/presentationml/2006/main">
  <p:tag name="NUM" val="2"/>
</p:tagLst>
</file>

<file path=ppt/tags/tag33.xml><?xml version="1.0" encoding="utf-8"?>
<p:tagLst xmlns:a="http://schemas.openxmlformats.org/drawingml/2006/main" xmlns:r="http://schemas.openxmlformats.org/officeDocument/2006/relationships" xmlns:p="http://schemas.openxmlformats.org/presentationml/2006/main">
  <p:tag name="NUM" val="1"/>
</p:tagLst>
</file>

<file path=ppt/tags/tag34.xml><?xml version="1.0" encoding="utf-8"?>
<p:tagLst xmlns:a="http://schemas.openxmlformats.org/drawingml/2006/main" xmlns:r="http://schemas.openxmlformats.org/officeDocument/2006/relationships" xmlns:p="http://schemas.openxmlformats.org/presentationml/2006/main">
  <p:tag name="NUM" val="2"/>
</p:tagLst>
</file>

<file path=ppt/tags/tag35.xml><?xml version="1.0" encoding="utf-8"?>
<p:tagLst xmlns:a="http://schemas.openxmlformats.org/drawingml/2006/main" xmlns:r="http://schemas.openxmlformats.org/officeDocument/2006/relationships" xmlns:p="http://schemas.openxmlformats.org/presentationml/2006/main">
  <p:tag name="NUM" val="1"/>
</p:tagLst>
</file>

<file path=ppt/tags/tag36.xml><?xml version="1.0" encoding="utf-8"?>
<p:tagLst xmlns:a="http://schemas.openxmlformats.org/drawingml/2006/main" xmlns:r="http://schemas.openxmlformats.org/officeDocument/2006/relationships" xmlns:p="http://schemas.openxmlformats.org/presentationml/2006/main">
  <p:tag name="NUM" val="2"/>
</p:tagLst>
</file>

<file path=ppt/tags/tag37.xml><?xml version="1.0" encoding="utf-8"?>
<p:tagLst xmlns:a="http://schemas.openxmlformats.org/drawingml/2006/main" xmlns:r="http://schemas.openxmlformats.org/officeDocument/2006/relationships" xmlns:p="http://schemas.openxmlformats.org/presentationml/2006/main">
  <p:tag name="NUM" val="1"/>
</p:tagLst>
</file>

<file path=ppt/tags/tag38.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5.xml><?xml version="1.0" encoding="utf-8"?>
<p:tagLst xmlns:a="http://schemas.openxmlformats.org/drawingml/2006/main" xmlns:r="http://schemas.openxmlformats.org/officeDocument/2006/relationships" xmlns:p="http://schemas.openxmlformats.org/presentationml/2006/main">
  <p:tag name="NUM" val="5"/>
</p:tagLst>
</file>

<file path=ppt/tags/tag6.xml><?xml version="1.0" encoding="utf-8"?>
<p:tagLst xmlns:a="http://schemas.openxmlformats.org/drawingml/2006/main" xmlns:r="http://schemas.openxmlformats.org/officeDocument/2006/relationships" xmlns:p="http://schemas.openxmlformats.org/presentationml/2006/main">
  <p:tag name="NUM" val="6"/>
</p:tagLst>
</file>

<file path=ppt/tags/tag7.xml><?xml version="1.0" encoding="utf-8"?>
<p:tagLst xmlns:a="http://schemas.openxmlformats.org/drawingml/2006/main" xmlns:r="http://schemas.openxmlformats.org/officeDocument/2006/relationships" xmlns:p="http://schemas.openxmlformats.org/presentationml/2006/main">
  <p:tag name="NUM" val="7"/>
</p:tagLst>
</file>

<file path=ppt/tags/tag8.xml><?xml version="1.0" encoding="utf-8"?>
<p:tagLst xmlns:a="http://schemas.openxmlformats.org/drawingml/2006/main" xmlns:r="http://schemas.openxmlformats.org/officeDocument/2006/relationships" xmlns:p="http://schemas.openxmlformats.org/presentationml/2006/main">
  <p:tag name="NUM" val="8"/>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heme/theme1.xml><?xml version="1.0" encoding="utf-8"?>
<a:theme xmlns:a="http://schemas.openxmlformats.org/drawingml/2006/main" name="GradientRiseVTI">
  <a:themeElements>
    <a:clrScheme name="AnalogousFromRegularSeedLeftStep">
      <a:dk1>
        <a:srgbClr val="000000"/>
      </a:dk1>
      <a:lt1>
        <a:srgbClr val="FFFFFF"/>
      </a:lt1>
      <a:dk2>
        <a:srgbClr val="1B2830"/>
      </a:dk2>
      <a:lt2>
        <a:srgbClr val="F0F3F1"/>
      </a:lt2>
      <a:accent1>
        <a:srgbClr val="E32D9B"/>
      </a:accent1>
      <a:accent2>
        <a:srgbClr val="CD1BD1"/>
      </a:accent2>
      <a:accent3>
        <a:srgbClr val="932DE3"/>
      </a:accent3>
      <a:accent4>
        <a:srgbClr val="4E36D6"/>
      </a:accent4>
      <a:accent5>
        <a:srgbClr val="2D5EE3"/>
      </a:accent5>
      <a:accent6>
        <a:srgbClr val="1B98D1"/>
      </a:accent6>
      <a:hlink>
        <a:srgbClr val="349C5D"/>
      </a:hlink>
      <a:folHlink>
        <a:srgbClr val="7F7F7F"/>
      </a:folHlink>
    </a:clrScheme>
    <a:fontScheme name="Avenir">
      <a:majorFont>
        <a:latin typeface="Gill Sans Nova"/>
        <a:ea typeface=""/>
        <a:cs typeface=""/>
      </a:majorFont>
      <a:minorFont>
        <a:latin typeface="Gill Sans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RiseVTI" id="{C2FC082F-B444-4222-AF20-78444CCB5722}" vid="{39F213E4-0CBC-40CB-B3F6-8C5562B6B99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Flow_SignoffStatus xmlns="1b11901f-624a-4c3a-9c8d-d3442876088b" xsi:nil="true"/>
    <TaxCatchAll xmlns="2ca7a0ce-f931-4d65-96ac-bab7152f8928" xsi:nil="true"/>
    <lcf76f155ced4ddcb4097134ff3c332f xmlns="1b11901f-624a-4c3a-9c8d-d3442876088b">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44EC58139DA684E9AD90F86C742B2D1" ma:contentTypeVersion="19" ma:contentTypeDescription="Create a new document." ma:contentTypeScope="" ma:versionID="73e4e040d6f270a7a806fdac5f5707a3">
  <xsd:schema xmlns:xsd="http://www.w3.org/2001/XMLSchema" xmlns:xs="http://www.w3.org/2001/XMLSchema" xmlns:p="http://schemas.microsoft.com/office/2006/metadata/properties" xmlns:ns2="1b11901f-624a-4c3a-9c8d-d3442876088b" xmlns:ns3="2ca7a0ce-f931-4d65-96ac-bab7152f8928" targetNamespace="http://schemas.microsoft.com/office/2006/metadata/properties" ma:root="true" ma:fieldsID="88a8ca2d309ff85de834776260be280b" ns2:_="" ns3:_="">
    <xsd:import namespace="1b11901f-624a-4c3a-9c8d-d3442876088b"/>
    <xsd:import namespace="2ca7a0ce-f931-4d65-96ac-bab7152f8928"/>
    <xsd:element name="properties">
      <xsd:complexType>
        <xsd:sequence>
          <xsd:element name="documentManagement">
            <xsd:complexType>
              <xsd:all>
                <xsd:element ref="ns2:MediaServiceMetadata" minOccurs="0"/>
                <xsd:element ref="ns2:MediaServiceFastMetadata" minOccurs="0"/>
                <xsd:element ref="ns2:MediaServiceDateTaken"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_Flow_SignoffStatus" minOccurs="0"/>
                <xsd:element ref="ns2:MediaServiceLocation"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b11901f-624a-4c3a-9c8d-d3442876088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_Flow_SignoffStatus" ma:index="19" nillable="true" ma:displayName="Sign-off status" ma:internalName="Sign_x002d_off_x0020_status">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df340c5f-dbfe-4c63-9181-dba2cca030f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ca7a0ce-f931-4d65-96ac-bab7152f8928"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8be85038-2284-44ed-86a9-cbee86e4ad09}" ma:internalName="TaxCatchAll" ma:showField="CatchAllData" ma:web="2ca7a0ce-f931-4d65-96ac-bab7152f892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BE7B148-207A-4313-B0F7-1E2607D77448}">
  <ds:schemaRefs>
    <ds:schemaRef ds:uri="http://schemas.microsoft.com/sharepoint/v3/contenttype/forms"/>
  </ds:schemaRefs>
</ds:datastoreItem>
</file>

<file path=customXml/itemProps2.xml><?xml version="1.0" encoding="utf-8"?>
<ds:datastoreItem xmlns:ds="http://schemas.openxmlformats.org/officeDocument/2006/customXml" ds:itemID="{9DAB881B-BD7A-4A96-8CEF-77D5D1C70109}">
  <ds:schemaRefs>
    <ds:schemaRef ds:uri="1b11901f-624a-4c3a-9c8d-d3442876088b"/>
    <ds:schemaRef ds:uri="2ca7a0ce-f931-4d65-96ac-bab7152f892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E281FA11-5A44-475C-81E3-7C2C13C0A051}"/>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16</Slides>
  <Notes>0</Notes>
  <HiddenSlides>0</HiddenSlide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GradientRiseVTI</vt:lpstr>
      <vt:lpstr>Nouveau poste régulier temps plein à statut particulier (e2)</vt:lpstr>
      <vt:lpstr>Ce qu’il faut savoir:</vt:lpstr>
      <vt:lpstr>Enseignant régulier temps plein à statut particulier (e2)</vt:lpstr>
      <vt:lpstr>Enseignant régulier temps plein à statut particulier (e2)</vt:lpstr>
      <vt:lpstr>Enseignant régulier temps plein à statut particulier (e2)</vt:lpstr>
      <vt:lpstr>Enseignant régulier temps plein à statut particulier (e2)</vt:lpstr>
      <vt:lpstr>Enseignant régulier temps plein à statut particulier (e2)</vt:lpstr>
      <vt:lpstr>Enseignant régulier temps plein à statut particulier (e2)</vt:lpstr>
      <vt:lpstr>Enseignant régulier temps plein à statut particulier (e2)</vt:lpstr>
      <vt:lpstr>Enseignant régulier temps plein à statut particulier (e2)</vt:lpstr>
      <vt:lpstr>Enseignant régulier temps plein à statut particulier (e2)</vt:lpstr>
      <vt:lpstr>Enseignant régulier temps plein à statut particulier (e2)</vt:lpstr>
      <vt:lpstr>Enseignant régulier temps plein à statut particulier (e2)</vt:lpstr>
      <vt:lpstr>Enseignant régulier temps plein à statut particulier (e2)</vt:lpstr>
      <vt:lpstr>Enseignant régulier temps plein à statut particulier (e2)</vt:lpstr>
      <vt:lpstr>Enseignant régulier temps plein à statut particulier (e2)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Nouveau poste régulier temps plein à statut particulier (e2)</dc:title>
  <dc:creator>Martine Provost</dc:creator>
  <cp:revision>1</cp:revision>
  <cp:lastPrinted>2025-06-23T15:22:51Z</cp:lastPrinted>
  <dcterms:created xsi:type="dcterms:W3CDTF">2024-07-04T19:37:36Z</dcterms:created>
  <dcterms:modified xsi:type="dcterms:W3CDTF">2025-06-23T16:12:49Z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0x010100D44EC58139DA684E9AD90F86C742B2D1</vt:lpwstr>
  </property>
  <property fmtid="{D5CDD505-2E9C-101B-9397-08002B2CF9AE}" pid="3" name="MediaServiceImageTags">
    <vt:lpwstr/>
  </property>
</Properties>
</file>