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9.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4.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5.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6.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7.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8.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9.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0.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1.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32.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3.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4.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5.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6.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7.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8.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9.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40.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41.xml" ContentType="application/vnd.openxmlformats-officedocument.presentationml.notesSlide+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notesSlides/notesSlide42.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notesSlides/notesSlide43.xml" ContentType="application/vnd.openxmlformats-officedocument.presentationml.notesSlide+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notesSlides/notesSlide44.xml" ContentType="application/vnd.openxmlformats-officedocument.presentationml.notesSlide+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notesSlides/notesSlide45.xml" ContentType="application/vnd.openxmlformats-officedocument.presentationml.notesSlide+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notesSlides/notesSlide46.xml" ContentType="application/vnd.openxmlformats-officedocument.presentationml.notesSlid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notesSlides/notesSlide47.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48.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notesSlides/notesSlide49.xml" ContentType="application/vnd.openxmlformats-officedocument.presentationml.notesSlide+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50.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51.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52.xml" ContentType="application/vnd.openxmlformats-officedocument.presentationml.notesSlide+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notesSlides/notesSlide53.xml" ContentType="application/vnd.openxmlformats-officedocument.presentationml.notesSlide+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notesSlides/notesSlide54.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notesSlides/notesSlide55.xml" ContentType="application/vnd.openxmlformats-officedocument.presentationml.notesSlide+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notesSlides/notesSlide56.xml" ContentType="application/vnd.openxmlformats-officedocument.presentationml.notesSlide+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notesSlides/notesSlide57.xml" ContentType="application/vnd.openxmlformats-officedocument.presentationml.notesSlide+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notesSlides/notesSlide58.xml" ContentType="application/vnd.openxmlformats-officedocument.presentationml.notesSlide+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notesSlides/notesSlide59.xml" ContentType="application/vnd.openxmlformats-officedocument.presentationml.notesSlide+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notesSlides/notesSlide60.xml" ContentType="application/vnd.openxmlformats-officedocument.presentationml.notesSlide+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notesSlides/notesSlide61.xml" ContentType="application/vnd.openxmlformats-officedocument.presentationml.notesSlide+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notesSlides/notesSlide62.xml" ContentType="application/vnd.openxmlformats-officedocument.presentationml.notesSlid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notesSlides/notesSlide63.xml" ContentType="application/vnd.openxmlformats-officedocument.presentationml.notesSlide+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notesSlides/notesSlide64.xml" ContentType="application/vnd.openxmlformats-officedocument.presentationml.notesSlide+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notesSlides/notesSlide65.xml" ContentType="application/vnd.openxmlformats-officedocument.presentationml.notesSlide+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notesSlides/notesSlide66.xml" ContentType="application/vnd.openxmlformats-officedocument.presentationml.notesSlide+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notesSlides/notesSlide6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08"/>
  </p:notesMasterIdLst>
  <p:handoutMasterIdLst>
    <p:handoutMasterId r:id="rId109"/>
  </p:handoutMasterIdLst>
  <p:sldIdLst>
    <p:sldId id="290" r:id="rId5"/>
    <p:sldId id="259" r:id="rId6"/>
    <p:sldId id="1082" r:id="rId7"/>
    <p:sldId id="359" r:id="rId8"/>
    <p:sldId id="442" r:id="rId9"/>
    <p:sldId id="1077" r:id="rId10"/>
    <p:sldId id="964" r:id="rId11"/>
    <p:sldId id="1021" r:id="rId12"/>
    <p:sldId id="970" r:id="rId13"/>
    <p:sldId id="971" r:id="rId14"/>
    <p:sldId id="551" r:id="rId15"/>
    <p:sldId id="626" r:id="rId16"/>
    <p:sldId id="945" r:id="rId17"/>
    <p:sldId id="968" r:id="rId18"/>
    <p:sldId id="1072" r:id="rId19"/>
    <p:sldId id="627" r:id="rId20"/>
    <p:sldId id="628" r:id="rId21"/>
    <p:sldId id="973" r:id="rId22"/>
    <p:sldId id="630" r:id="rId23"/>
    <p:sldId id="649" r:id="rId24"/>
    <p:sldId id="631" r:id="rId25"/>
    <p:sldId id="632" r:id="rId26"/>
    <p:sldId id="633" r:id="rId27"/>
    <p:sldId id="634" r:id="rId28"/>
    <p:sldId id="651" r:id="rId29"/>
    <p:sldId id="638" r:id="rId30"/>
    <p:sldId id="637" r:id="rId31"/>
    <p:sldId id="944" r:id="rId32"/>
    <p:sldId id="636" r:id="rId33"/>
    <p:sldId id="675" r:id="rId34"/>
    <p:sldId id="1028" r:id="rId35"/>
    <p:sldId id="642" r:id="rId36"/>
    <p:sldId id="641" r:id="rId37"/>
    <p:sldId id="640" r:id="rId38"/>
    <p:sldId id="1066" r:id="rId39"/>
    <p:sldId id="639" r:id="rId40"/>
    <p:sldId id="647" r:id="rId41"/>
    <p:sldId id="646" r:id="rId42"/>
    <p:sldId id="544" r:id="rId43"/>
    <p:sldId id="954" r:id="rId44"/>
    <p:sldId id="975" r:id="rId45"/>
    <p:sldId id="976" r:id="rId46"/>
    <p:sldId id="977" r:id="rId47"/>
    <p:sldId id="978" r:id="rId48"/>
    <p:sldId id="1031" r:id="rId49"/>
    <p:sldId id="1067" r:id="rId50"/>
    <p:sldId id="1034" r:id="rId51"/>
    <p:sldId id="1035" r:id="rId52"/>
    <p:sldId id="1060" r:id="rId53"/>
    <p:sldId id="1036" r:id="rId54"/>
    <p:sldId id="1004" r:id="rId55"/>
    <p:sldId id="1040" r:id="rId56"/>
    <p:sldId id="1039" r:id="rId57"/>
    <p:sldId id="1005" r:id="rId58"/>
    <p:sldId id="1053" r:id="rId59"/>
    <p:sldId id="604" r:id="rId60"/>
    <p:sldId id="974" r:id="rId61"/>
    <p:sldId id="983" r:id="rId62"/>
    <p:sldId id="988" r:id="rId63"/>
    <p:sldId id="984" r:id="rId64"/>
    <p:sldId id="986" r:id="rId65"/>
    <p:sldId id="985" r:id="rId66"/>
    <p:sldId id="623" r:id="rId67"/>
    <p:sldId id="958" r:id="rId68"/>
    <p:sldId id="1054" r:id="rId69"/>
    <p:sldId id="1055" r:id="rId70"/>
    <p:sldId id="1063" r:id="rId71"/>
    <p:sldId id="987" r:id="rId72"/>
    <p:sldId id="1234" r:id="rId73"/>
    <p:sldId id="672" r:id="rId74"/>
    <p:sldId id="1075" r:id="rId75"/>
    <p:sldId id="1087" r:id="rId76"/>
    <p:sldId id="1225" r:id="rId77"/>
    <p:sldId id="1226" r:id="rId78"/>
    <p:sldId id="1230" r:id="rId79"/>
    <p:sldId id="1232" r:id="rId80"/>
    <p:sldId id="967" r:id="rId81"/>
    <p:sldId id="1081" r:id="rId82"/>
    <p:sldId id="1073" r:id="rId83"/>
    <p:sldId id="1074" r:id="rId84"/>
    <p:sldId id="1076" r:id="rId85"/>
    <p:sldId id="1068" r:id="rId86"/>
    <p:sldId id="1069" r:id="rId87"/>
    <p:sldId id="1070" r:id="rId88"/>
    <p:sldId id="1083" r:id="rId89"/>
    <p:sldId id="1071" r:id="rId90"/>
    <p:sldId id="966" r:id="rId91"/>
    <p:sldId id="1044" r:id="rId92"/>
    <p:sldId id="1224" r:id="rId93"/>
    <p:sldId id="1085" r:id="rId94"/>
    <p:sldId id="1233" r:id="rId95"/>
    <p:sldId id="1227" r:id="rId96"/>
    <p:sldId id="1228" r:id="rId97"/>
    <p:sldId id="1229" r:id="rId98"/>
    <p:sldId id="1231" r:id="rId99"/>
    <p:sldId id="1065" r:id="rId100"/>
    <p:sldId id="1019" r:id="rId101"/>
    <p:sldId id="1086" r:id="rId102"/>
    <p:sldId id="1080" r:id="rId103"/>
    <p:sldId id="1010" r:id="rId104"/>
    <p:sldId id="342" r:id="rId105"/>
    <p:sldId id="546" r:id="rId106"/>
    <p:sldId id="344" r:id="rId10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521415D9-36F7-43E2-AB2F-B90AF26B5E84}">
      <p14:sectionLst xmlns:p14="http://schemas.microsoft.com/office/powerpoint/2010/main">
        <p14:section name="Section par défaut" id="{DEBFE8B7-5F40-4637-88AD-A33FCE63F737}">
          <p14:sldIdLst>
            <p14:sldId id="290"/>
            <p14:sldId id="259"/>
            <p14:sldId id="1082"/>
            <p14:sldId id="359"/>
            <p14:sldId id="442"/>
            <p14:sldId id="1077"/>
            <p14:sldId id="964"/>
            <p14:sldId id="1021"/>
            <p14:sldId id="970"/>
            <p14:sldId id="971"/>
            <p14:sldId id="551"/>
            <p14:sldId id="626"/>
            <p14:sldId id="945"/>
            <p14:sldId id="968"/>
            <p14:sldId id="1072"/>
            <p14:sldId id="627"/>
            <p14:sldId id="628"/>
            <p14:sldId id="973"/>
            <p14:sldId id="630"/>
            <p14:sldId id="649"/>
            <p14:sldId id="631"/>
            <p14:sldId id="632"/>
            <p14:sldId id="633"/>
            <p14:sldId id="634"/>
            <p14:sldId id="651"/>
            <p14:sldId id="638"/>
            <p14:sldId id="637"/>
            <p14:sldId id="944"/>
            <p14:sldId id="636"/>
            <p14:sldId id="675"/>
            <p14:sldId id="1028"/>
            <p14:sldId id="642"/>
            <p14:sldId id="641"/>
            <p14:sldId id="640"/>
            <p14:sldId id="1066"/>
            <p14:sldId id="639"/>
            <p14:sldId id="647"/>
            <p14:sldId id="646"/>
            <p14:sldId id="544"/>
            <p14:sldId id="954"/>
            <p14:sldId id="975"/>
            <p14:sldId id="976"/>
            <p14:sldId id="977"/>
            <p14:sldId id="978"/>
            <p14:sldId id="1031"/>
            <p14:sldId id="1067"/>
            <p14:sldId id="1034"/>
            <p14:sldId id="1035"/>
            <p14:sldId id="1060"/>
            <p14:sldId id="1036"/>
            <p14:sldId id="1004"/>
            <p14:sldId id="1040"/>
            <p14:sldId id="1039"/>
            <p14:sldId id="1005"/>
            <p14:sldId id="1053"/>
            <p14:sldId id="604"/>
            <p14:sldId id="974"/>
            <p14:sldId id="983"/>
            <p14:sldId id="988"/>
            <p14:sldId id="984"/>
            <p14:sldId id="986"/>
            <p14:sldId id="985"/>
            <p14:sldId id="623"/>
            <p14:sldId id="958"/>
            <p14:sldId id="1054"/>
            <p14:sldId id="1055"/>
            <p14:sldId id="1063"/>
            <p14:sldId id="987"/>
            <p14:sldId id="1234"/>
            <p14:sldId id="672"/>
            <p14:sldId id="1075"/>
            <p14:sldId id="1087"/>
            <p14:sldId id="1225"/>
            <p14:sldId id="1226"/>
            <p14:sldId id="1230"/>
            <p14:sldId id="1232"/>
            <p14:sldId id="967"/>
            <p14:sldId id="1081"/>
            <p14:sldId id="1073"/>
            <p14:sldId id="1074"/>
            <p14:sldId id="1076"/>
            <p14:sldId id="1068"/>
            <p14:sldId id="1069"/>
            <p14:sldId id="1070"/>
            <p14:sldId id="1083"/>
            <p14:sldId id="1071"/>
            <p14:sldId id="966"/>
            <p14:sldId id="1044"/>
            <p14:sldId id="1224"/>
            <p14:sldId id="1085"/>
            <p14:sldId id="1233"/>
            <p14:sldId id="1227"/>
            <p14:sldId id="1228"/>
            <p14:sldId id="1229"/>
            <p14:sldId id="1231"/>
            <p14:sldId id="1065"/>
            <p14:sldId id="1019"/>
            <p14:sldId id="1086"/>
            <p14:sldId id="1080"/>
            <p14:sldId id="1010"/>
            <p14:sldId id="342"/>
            <p14:sldId id="546"/>
            <p14:sldId id="344"/>
          </p14:sldIdLst>
        </p14:section>
      </p14:sectionLst>
    </p:ext>
    <p:ext uri="{EFAFB233-063F-42B5-8137-9DF3F51BA10A}">
      <p15:sldGuideLst xmlns:p15="http://schemas.microsoft.com/office/powerpoint/2012/main">
        <p15:guide id="1" orient="horz" pos="2183" userDrawn="1">
          <p15:clr>
            <a:srgbClr val="A4A3A4"/>
          </p15:clr>
        </p15:guide>
        <p15:guide id="2" pos="28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y Poissant" initials="GP" lastIdx="0" clrIdx="0">
    <p:extLst>
      <p:ext uri="{19B8F6BF-5375-455C-9EA6-DF929625EA0E}">
        <p15:presenceInfo xmlns:p15="http://schemas.microsoft.com/office/powerpoint/2012/main" userId="S-1-5-21-4117363507-1003179025-3813642187-1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088"/>
    <a:srgbClr val="000812"/>
    <a:srgbClr val="2C97F5"/>
    <a:srgbClr val="0D3186"/>
    <a:srgbClr val="0075ED"/>
    <a:srgbClr val="FD8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36" y="108"/>
      </p:cViewPr>
      <p:guideLst>
        <p:guide orient="horz" pos="2183"/>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commentAuthors" Target="commentAuthors.xml"/><Relationship Id="rId115"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D'Amour" userId="c3c4d3d5-3013-4803-a18d-5d3da3305c12" providerId="ADAL" clId="{9071AF46-7727-42D0-9885-EE7836C6ADFA}"/>
    <pc:docChg chg="delSld modSection">
      <pc:chgData name="Kim D'Amour" userId="c3c4d3d5-3013-4803-a18d-5d3da3305c12" providerId="ADAL" clId="{9071AF46-7727-42D0-9885-EE7836C6ADFA}" dt="2025-11-26T21:40:19.311" v="5" actId="47"/>
      <pc:docMkLst>
        <pc:docMk/>
      </pc:docMkLst>
      <pc:sldChg chg="del">
        <pc:chgData name="Kim D'Amour" userId="c3c4d3d5-3013-4803-a18d-5d3da3305c12" providerId="ADAL" clId="{9071AF46-7727-42D0-9885-EE7836C6ADFA}" dt="2025-11-26T21:40:19.311" v="5" actId="47"/>
        <pc:sldMkLst>
          <pc:docMk/>
          <pc:sldMk cId="1753946334" sldId="1026"/>
        </pc:sldMkLst>
      </pc:sldChg>
      <pc:sldChg chg="del">
        <pc:chgData name="Kim D'Amour" userId="c3c4d3d5-3013-4803-a18d-5d3da3305c12" providerId="ADAL" clId="{9071AF46-7727-42D0-9885-EE7836C6ADFA}" dt="2025-11-26T21:39:24.836" v="0" actId="2696"/>
        <pc:sldMkLst>
          <pc:docMk/>
          <pc:sldMk cId="3381466529" sldId="1047"/>
        </pc:sldMkLst>
      </pc:sldChg>
      <pc:sldChg chg="del">
        <pc:chgData name="Kim D'Amour" userId="c3c4d3d5-3013-4803-a18d-5d3da3305c12" providerId="ADAL" clId="{9071AF46-7727-42D0-9885-EE7836C6ADFA}" dt="2025-11-26T21:40:18.095" v="4" actId="47"/>
        <pc:sldMkLst>
          <pc:docMk/>
          <pc:sldMk cId="1618041671" sldId="1050"/>
        </pc:sldMkLst>
      </pc:sldChg>
      <pc:sldChg chg="del">
        <pc:chgData name="Kim D'Amour" userId="c3c4d3d5-3013-4803-a18d-5d3da3305c12" providerId="ADAL" clId="{9071AF46-7727-42D0-9885-EE7836C6ADFA}" dt="2025-11-26T21:40:13.339" v="2" actId="47"/>
        <pc:sldMkLst>
          <pc:docMk/>
          <pc:sldMk cId="501300880" sldId="1058"/>
        </pc:sldMkLst>
      </pc:sldChg>
      <pc:sldChg chg="del">
        <pc:chgData name="Kim D'Amour" userId="c3c4d3d5-3013-4803-a18d-5d3da3305c12" providerId="ADAL" clId="{9071AF46-7727-42D0-9885-EE7836C6ADFA}" dt="2025-11-26T21:40:15.616" v="3" actId="47"/>
        <pc:sldMkLst>
          <pc:docMk/>
          <pc:sldMk cId="1719810475" sldId="1059"/>
        </pc:sldMkLst>
      </pc:sldChg>
      <pc:sldChg chg="del">
        <pc:chgData name="Kim D'Amour" userId="c3c4d3d5-3013-4803-a18d-5d3da3305c12" providerId="ADAL" clId="{9071AF46-7727-42D0-9885-EE7836C6ADFA}" dt="2025-11-26T21:40:00.302" v="1" actId="2696"/>
        <pc:sldMkLst>
          <pc:docMk/>
          <pc:sldMk cId="1551180" sldId="10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37948" cy="464741"/>
          </a:xfrm>
          <a:prstGeom prst="rect">
            <a:avLst/>
          </a:prstGeom>
        </p:spPr>
        <p:txBody>
          <a:bodyPr vert="horz" lIns="93465" tIns="46734" rIns="93465" bIns="46734" rtlCol="0"/>
          <a:lstStyle>
            <a:lvl1pPr algn="l" fontAlgn="auto">
              <a:spcBef>
                <a:spcPts val="0"/>
              </a:spcBef>
              <a:spcAft>
                <a:spcPts val="0"/>
              </a:spcAft>
              <a:defRPr sz="1200">
                <a:latin typeface="+mn-lt"/>
                <a:cs typeface="+mn-cs"/>
              </a:defRPr>
            </a:lvl1pPr>
          </a:lstStyle>
          <a:p>
            <a:pPr>
              <a:defRPr/>
            </a:pPr>
            <a:endParaRPr lang="fr-CA"/>
          </a:p>
        </p:txBody>
      </p:sp>
      <p:sp>
        <p:nvSpPr>
          <p:cNvPr id="3" name="Espace réservé de la date 2"/>
          <p:cNvSpPr>
            <a:spLocks noGrp="1"/>
          </p:cNvSpPr>
          <p:nvPr>
            <p:ph type="dt" sz="quarter" idx="1"/>
          </p:nvPr>
        </p:nvSpPr>
        <p:spPr>
          <a:xfrm>
            <a:off x="3970838" y="1"/>
            <a:ext cx="3037948" cy="464741"/>
          </a:xfrm>
          <a:prstGeom prst="rect">
            <a:avLst/>
          </a:prstGeom>
        </p:spPr>
        <p:txBody>
          <a:bodyPr vert="horz" lIns="93465" tIns="46734" rIns="93465" bIns="46734" rtlCol="0"/>
          <a:lstStyle>
            <a:lvl1pPr algn="r" fontAlgn="auto">
              <a:spcBef>
                <a:spcPts val="0"/>
              </a:spcBef>
              <a:spcAft>
                <a:spcPts val="0"/>
              </a:spcAft>
              <a:defRPr sz="1200">
                <a:latin typeface="+mn-lt"/>
                <a:cs typeface="+mn-cs"/>
              </a:defRPr>
            </a:lvl1pPr>
          </a:lstStyle>
          <a:p>
            <a:pPr>
              <a:defRPr/>
            </a:pPr>
            <a:fld id="{86F8D0C9-596F-4345-A6FB-CAAB641DA032}" type="datetimeFigureOut">
              <a:rPr lang="fr-CA"/>
              <a:pPr>
                <a:defRPr/>
              </a:pPr>
              <a:t>2025-11-26</a:t>
            </a:fld>
            <a:endParaRPr lang="fr-CA"/>
          </a:p>
        </p:txBody>
      </p:sp>
      <p:sp>
        <p:nvSpPr>
          <p:cNvPr id="4" name="Espace réservé du pied de page 3"/>
          <p:cNvSpPr>
            <a:spLocks noGrp="1"/>
          </p:cNvSpPr>
          <p:nvPr>
            <p:ph type="ftr" sz="quarter" idx="2"/>
          </p:nvPr>
        </p:nvSpPr>
        <p:spPr>
          <a:xfrm>
            <a:off x="1" y="8830065"/>
            <a:ext cx="3037948" cy="464740"/>
          </a:xfrm>
          <a:prstGeom prst="rect">
            <a:avLst/>
          </a:prstGeom>
        </p:spPr>
        <p:txBody>
          <a:bodyPr vert="horz" lIns="93465" tIns="46734" rIns="93465" bIns="46734" rtlCol="0" anchor="b"/>
          <a:lstStyle>
            <a:lvl1pPr algn="l" fontAlgn="auto">
              <a:spcBef>
                <a:spcPts val="0"/>
              </a:spcBef>
              <a:spcAft>
                <a:spcPts val="0"/>
              </a:spcAft>
              <a:defRPr sz="1200">
                <a:latin typeface="+mn-lt"/>
                <a:cs typeface="+mn-cs"/>
              </a:defRPr>
            </a:lvl1pPr>
          </a:lstStyle>
          <a:p>
            <a:pPr>
              <a:defRPr/>
            </a:pPr>
            <a:endParaRPr lang="fr-CA"/>
          </a:p>
        </p:txBody>
      </p:sp>
      <p:sp>
        <p:nvSpPr>
          <p:cNvPr id="5" name="Espace réservé du numéro de diapositive 4"/>
          <p:cNvSpPr>
            <a:spLocks noGrp="1"/>
          </p:cNvSpPr>
          <p:nvPr>
            <p:ph type="sldNum" sz="quarter" idx="3"/>
          </p:nvPr>
        </p:nvSpPr>
        <p:spPr>
          <a:xfrm>
            <a:off x="3970838" y="8830065"/>
            <a:ext cx="3037948" cy="464740"/>
          </a:xfrm>
          <a:prstGeom prst="rect">
            <a:avLst/>
          </a:prstGeom>
        </p:spPr>
        <p:txBody>
          <a:bodyPr vert="horz" lIns="93465" tIns="46734" rIns="93465" bIns="46734" rtlCol="0" anchor="b"/>
          <a:lstStyle>
            <a:lvl1pPr algn="r" fontAlgn="auto">
              <a:spcBef>
                <a:spcPts val="0"/>
              </a:spcBef>
              <a:spcAft>
                <a:spcPts val="0"/>
              </a:spcAft>
              <a:defRPr sz="1200">
                <a:latin typeface="+mn-lt"/>
                <a:cs typeface="+mn-cs"/>
              </a:defRPr>
            </a:lvl1pPr>
          </a:lstStyle>
          <a:p>
            <a:pPr>
              <a:defRPr/>
            </a:pPr>
            <a:fld id="{D377D173-6773-43AD-AD4B-AD6AE1756E2C}" type="slidenum">
              <a:rPr lang="fr-CA"/>
              <a:pPr>
                <a:defRPr/>
              </a:pPr>
              <a:t>‹N°›</a:t>
            </a:fld>
            <a:endParaRPr lang="fr-C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37948" cy="464741"/>
          </a:xfrm>
          <a:prstGeom prst="rect">
            <a:avLst/>
          </a:prstGeom>
        </p:spPr>
        <p:txBody>
          <a:bodyPr vert="horz" lIns="93465" tIns="46734" rIns="93465" bIns="46734" rtlCol="0"/>
          <a:lstStyle>
            <a:lvl1pPr algn="l" fontAlgn="auto">
              <a:spcBef>
                <a:spcPts val="0"/>
              </a:spcBef>
              <a:spcAft>
                <a:spcPts val="0"/>
              </a:spcAft>
              <a:defRPr sz="1200">
                <a:latin typeface="+mn-lt"/>
                <a:cs typeface="+mn-cs"/>
              </a:defRPr>
            </a:lvl1pPr>
          </a:lstStyle>
          <a:p>
            <a:pPr>
              <a:defRPr/>
            </a:pPr>
            <a:endParaRPr lang="fr-CA"/>
          </a:p>
        </p:txBody>
      </p:sp>
      <p:sp>
        <p:nvSpPr>
          <p:cNvPr id="3" name="Espace réservé de la date 2"/>
          <p:cNvSpPr>
            <a:spLocks noGrp="1"/>
          </p:cNvSpPr>
          <p:nvPr>
            <p:ph type="dt" idx="1"/>
          </p:nvPr>
        </p:nvSpPr>
        <p:spPr>
          <a:xfrm>
            <a:off x="3970838" y="1"/>
            <a:ext cx="3037948" cy="464741"/>
          </a:xfrm>
          <a:prstGeom prst="rect">
            <a:avLst/>
          </a:prstGeom>
        </p:spPr>
        <p:txBody>
          <a:bodyPr vert="horz" lIns="93465" tIns="46734" rIns="93465" bIns="46734" rtlCol="0"/>
          <a:lstStyle>
            <a:lvl1pPr algn="r" fontAlgn="auto">
              <a:spcBef>
                <a:spcPts val="0"/>
              </a:spcBef>
              <a:spcAft>
                <a:spcPts val="0"/>
              </a:spcAft>
              <a:defRPr sz="1200">
                <a:latin typeface="+mn-lt"/>
                <a:cs typeface="+mn-cs"/>
              </a:defRPr>
            </a:lvl1pPr>
          </a:lstStyle>
          <a:p>
            <a:pPr>
              <a:defRPr/>
            </a:pPr>
            <a:fld id="{30905DC3-6A94-4647-8698-F5BFF462A853}" type="datetimeFigureOut">
              <a:rPr lang="fr-FR"/>
              <a:pPr>
                <a:defRPr/>
              </a:pPr>
              <a:t>26/11/2025</a:t>
            </a:fld>
            <a:endParaRPr lang="fr-CA"/>
          </a:p>
        </p:txBody>
      </p:sp>
      <p:sp>
        <p:nvSpPr>
          <p:cNvPr id="4" name="Espace réservé de l'image des diapositives 3"/>
          <p:cNvSpPr>
            <a:spLocks noGrp="1" noRot="1" noChangeAspect="1"/>
          </p:cNvSpPr>
          <p:nvPr>
            <p:ph type="sldImg" idx="2"/>
          </p:nvPr>
        </p:nvSpPr>
        <p:spPr>
          <a:xfrm>
            <a:off x="1182688" y="695325"/>
            <a:ext cx="4646612" cy="3486150"/>
          </a:xfrm>
          <a:prstGeom prst="rect">
            <a:avLst/>
          </a:prstGeom>
          <a:noFill/>
          <a:ln w="12700">
            <a:solidFill>
              <a:prstClr val="black"/>
            </a:solidFill>
          </a:ln>
        </p:spPr>
        <p:txBody>
          <a:bodyPr vert="horz" lIns="93465" tIns="46734" rIns="93465" bIns="46734" rtlCol="0" anchor="ctr"/>
          <a:lstStyle/>
          <a:p>
            <a:pPr lvl="0"/>
            <a:endParaRPr lang="fr-CA" noProof="0"/>
          </a:p>
        </p:txBody>
      </p:sp>
      <p:sp>
        <p:nvSpPr>
          <p:cNvPr id="5" name="Espace réservé des commentaires 4"/>
          <p:cNvSpPr>
            <a:spLocks noGrp="1"/>
          </p:cNvSpPr>
          <p:nvPr>
            <p:ph type="body" sz="quarter" idx="3"/>
          </p:nvPr>
        </p:nvSpPr>
        <p:spPr>
          <a:xfrm>
            <a:off x="701687" y="4415831"/>
            <a:ext cx="5608643" cy="4184258"/>
          </a:xfrm>
          <a:prstGeom prst="rect">
            <a:avLst/>
          </a:prstGeom>
        </p:spPr>
        <p:txBody>
          <a:bodyPr vert="horz" lIns="93465" tIns="46734" rIns="93465" bIns="46734"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1" y="8830065"/>
            <a:ext cx="3037948" cy="464740"/>
          </a:xfrm>
          <a:prstGeom prst="rect">
            <a:avLst/>
          </a:prstGeom>
        </p:spPr>
        <p:txBody>
          <a:bodyPr vert="horz" lIns="93465" tIns="46734" rIns="93465" bIns="46734" rtlCol="0" anchor="b"/>
          <a:lstStyle>
            <a:lvl1pPr algn="l" fontAlgn="auto">
              <a:spcBef>
                <a:spcPts val="0"/>
              </a:spcBef>
              <a:spcAft>
                <a:spcPts val="0"/>
              </a:spcAft>
              <a:defRPr sz="1200">
                <a:latin typeface="+mn-lt"/>
                <a:cs typeface="+mn-cs"/>
              </a:defRPr>
            </a:lvl1pPr>
          </a:lstStyle>
          <a:p>
            <a:pPr>
              <a:defRPr/>
            </a:pPr>
            <a:endParaRPr lang="fr-CA"/>
          </a:p>
        </p:txBody>
      </p:sp>
      <p:sp>
        <p:nvSpPr>
          <p:cNvPr id="7" name="Espace réservé du numéro de diapositive 6"/>
          <p:cNvSpPr>
            <a:spLocks noGrp="1"/>
          </p:cNvSpPr>
          <p:nvPr>
            <p:ph type="sldNum" sz="quarter" idx="5"/>
          </p:nvPr>
        </p:nvSpPr>
        <p:spPr>
          <a:xfrm>
            <a:off x="3970838" y="8830065"/>
            <a:ext cx="3037948" cy="464740"/>
          </a:xfrm>
          <a:prstGeom prst="rect">
            <a:avLst/>
          </a:prstGeom>
        </p:spPr>
        <p:txBody>
          <a:bodyPr vert="horz" lIns="93465" tIns="46734" rIns="93465" bIns="46734" rtlCol="0" anchor="b"/>
          <a:lstStyle>
            <a:lvl1pPr algn="r" fontAlgn="auto">
              <a:spcBef>
                <a:spcPts val="0"/>
              </a:spcBef>
              <a:spcAft>
                <a:spcPts val="0"/>
              </a:spcAft>
              <a:defRPr sz="1200">
                <a:latin typeface="+mn-lt"/>
                <a:cs typeface="+mn-cs"/>
              </a:defRPr>
            </a:lvl1pPr>
          </a:lstStyle>
          <a:p>
            <a:pPr>
              <a:defRPr/>
            </a:pPr>
            <a:fld id="{2ED04E45-E671-4868-B25B-CF11E12F5352}" type="slidenum">
              <a:rPr lang="fr-CA"/>
              <a:pPr>
                <a:defRPr/>
              </a:pPr>
              <a:t>‹N°›</a:t>
            </a:fld>
            <a:endParaRPr lang="fr-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F8E9E1-4442-4C0D-8C9B-A2311082C047}" type="slidenum">
              <a:rPr lang="fr-FR" smtClean="0"/>
              <a:pPr fontAlgn="base">
                <a:spcBef>
                  <a:spcPct val="0"/>
                </a:spcBef>
                <a:spcAft>
                  <a:spcPct val="0"/>
                </a:spcAft>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10</a:t>
            </a:fld>
            <a:endParaRPr lang="fr-FR"/>
          </a:p>
        </p:txBody>
      </p:sp>
    </p:spTree>
    <p:extLst>
      <p:ext uri="{BB962C8B-B14F-4D97-AF65-F5344CB8AC3E}">
        <p14:creationId xmlns:p14="http://schemas.microsoft.com/office/powerpoint/2010/main" val="1456612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12</a:t>
            </a:fld>
            <a:endParaRPr lang="fr-FR"/>
          </a:p>
        </p:txBody>
      </p:sp>
    </p:spTree>
    <p:extLst>
      <p:ext uri="{BB962C8B-B14F-4D97-AF65-F5344CB8AC3E}">
        <p14:creationId xmlns:p14="http://schemas.microsoft.com/office/powerpoint/2010/main" val="17854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13</a:t>
            </a:fld>
            <a:endParaRPr lang="fr-FR"/>
          </a:p>
        </p:txBody>
      </p:sp>
    </p:spTree>
    <p:extLst>
      <p:ext uri="{BB962C8B-B14F-4D97-AF65-F5344CB8AC3E}">
        <p14:creationId xmlns:p14="http://schemas.microsoft.com/office/powerpoint/2010/main" val="878144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14</a:t>
            </a:fld>
            <a:endParaRPr lang="fr-FR"/>
          </a:p>
        </p:txBody>
      </p:sp>
    </p:spTree>
    <p:extLst>
      <p:ext uri="{BB962C8B-B14F-4D97-AF65-F5344CB8AC3E}">
        <p14:creationId xmlns:p14="http://schemas.microsoft.com/office/powerpoint/2010/main" val="2430702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BA520-AD00-3CAB-AD15-5EEB9DDE1A4A}"/>
            </a:ext>
          </a:extLst>
        </p:cNvPr>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1130DB87-6150-067A-3779-121F7A04814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a:extLst>
              <a:ext uri="{FF2B5EF4-FFF2-40B4-BE49-F238E27FC236}">
                <a16:creationId xmlns:a16="http://schemas.microsoft.com/office/drawing/2014/main" id="{D96DF3B6-83BC-8E50-7117-3ADED2BE5467}"/>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a:extLst>
              <a:ext uri="{FF2B5EF4-FFF2-40B4-BE49-F238E27FC236}">
                <a16:creationId xmlns:a16="http://schemas.microsoft.com/office/drawing/2014/main" id="{009DD837-0A67-64E8-EB8F-2C89D45FAB66}"/>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15</a:t>
            </a:fld>
            <a:endParaRPr lang="fr-FR"/>
          </a:p>
        </p:txBody>
      </p:sp>
    </p:spTree>
    <p:extLst>
      <p:ext uri="{BB962C8B-B14F-4D97-AF65-F5344CB8AC3E}">
        <p14:creationId xmlns:p14="http://schemas.microsoft.com/office/powerpoint/2010/main" val="2592324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16</a:t>
            </a:fld>
            <a:endParaRPr lang="fr-FR"/>
          </a:p>
        </p:txBody>
      </p:sp>
    </p:spTree>
    <p:extLst>
      <p:ext uri="{BB962C8B-B14F-4D97-AF65-F5344CB8AC3E}">
        <p14:creationId xmlns:p14="http://schemas.microsoft.com/office/powerpoint/2010/main" val="314067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17</a:t>
            </a:fld>
            <a:endParaRPr lang="fr-FR"/>
          </a:p>
        </p:txBody>
      </p:sp>
    </p:spTree>
    <p:extLst>
      <p:ext uri="{BB962C8B-B14F-4D97-AF65-F5344CB8AC3E}">
        <p14:creationId xmlns:p14="http://schemas.microsoft.com/office/powerpoint/2010/main" val="3810284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18</a:t>
            </a:fld>
            <a:endParaRPr lang="fr-FR"/>
          </a:p>
        </p:txBody>
      </p:sp>
    </p:spTree>
    <p:extLst>
      <p:ext uri="{BB962C8B-B14F-4D97-AF65-F5344CB8AC3E}">
        <p14:creationId xmlns:p14="http://schemas.microsoft.com/office/powerpoint/2010/main" val="3590039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19</a:t>
            </a:fld>
            <a:endParaRPr lang="fr-FR"/>
          </a:p>
        </p:txBody>
      </p:sp>
    </p:spTree>
    <p:extLst>
      <p:ext uri="{BB962C8B-B14F-4D97-AF65-F5344CB8AC3E}">
        <p14:creationId xmlns:p14="http://schemas.microsoft.com/office/powerpoint/2010/main" val="301125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79A10-74A5-4AF3-8485-29366DFA451D}" type="slidenum">
              <a:rPr lang="fr-FR" smtClean="0"/>
              <a:pPr fontAlgn="base">
                <a:spcBef>
                  <a:spcPct val="0"/>
                </a:spcBef>
                <a:spcAft>
                  <a:spcPct val="0"/>
                </a:spcAft>
                <a:defRPr/>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20</a:t>
            </a:fld>
            <a:endParaRPr lang="fr-FR"/>
          </a:p>
        </p:txBody>
      </p:sp>
    </p:spTree>
    <p:extLst>
      <p:ext uri="{BB962C8B-B14F-4D97-AF65-F5344CB8AC3E}">
        <p14:creationId xmlns:p14="http://schemas.microsoft.com/office/powerpoint/2010/main" val="1744436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21</a:t>
            </a:fld>
            <a:endParaRPr lang="fr-FR"/>
          </a:p>
        </p:txBody>
      </p:sp>
    </p:spTree>
    <p:extLst>
      <p:ext uri="{BB962C8B-B14F-4D97-AF65-F5344CB8AC3E}">
        <p14:creationId xmlns:p14="http://schemas.microsoft.com/office/powerpoint/2010/main" val="3172976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22</a:t>
            </a:fld>
            <a:endParaRPr lang="fr-FR"/>
          </a:p>
        </p:txBody>
      </p:sp>
    </p:spTree>
    <p:extLst>
      <p:ext uri="{BB962C8B-B14F-4D97-AF65-F5344CB8AC3E}">
        <p14:creationId xmlns:p14="http://schemas.microsoft.com/office/powerpoint/2010/main" val="2301940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23</a:t>
            </a:fld>
            <a:endParaRPr lang="fr-FR"/>
          </a:p>
        </p:txBody>
      </p:sp>
    </p:spTree>
    <p:extLst>
      <p:ext uri="{BB962C8B-B14F-4D97-AF65-F5344CB8AC3E}">
        <p14:creationId xmlns:p14="http://schemas.microsoft.com/office/powerpoint/2010/main" val="191732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24</a:t>
            </a:fld>
            <a:endParaRPr lang="fr-FR"/>
          </a:p>
        </p:txBody>
      </p:sp>
    </p:spTree>
    <p:extLst>
      <p:ext uri="{BB962C8B-B14F-4D97-AF65-F5344CB8AC3E}">
        <p14:creationId xmlns:p14="http://schemas.microsoft.com/office/powerpoint/2010/main" val="2450995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25</a:t>
            </a:fld>
            <a:endParaRPr lang="fr-FR"/>
          </a:p>
        </p:txBody>
      </p:sp>
    </p:spTree>
    <p:extLst>
      <p:ext uri="{BB962C8B-B14F-4D97-AF65-F5344CB8AC3E}">
        <p14:creationId xmlns:p14="http://schemas.microsoft.com/office/powerpoint/2010/main" val="3090979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26</a:t>
            </a:fld>
            <a:endParaRPr lang="fr-FR"/>
          </a:p>
        </p:txBody>
      </p:sp>
    </p:spTree>
    <p:extLst>
      <p:ext uri="{BB962C8B-B14F-4D97-AF65-F5344CB8AC3E}">
        <p14:creationId xmlns:p14="http://schemas.microsoft.com/office/powerpoint/2010/main" val="2890037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27</a:t>
            </a:fld>
            <a:endParaRPr lang="fr-FR"/>
          </a:p>
        </p:txBody>
      </p:sp>
    </p:spTree>
    <p:extLst>
      <p:ext uri="{BB962C8B-B14F-4D97-AF65-F5344CB8AC3E}">
        <p14:creationId xmlns:p14="http://schemas.microsoft.com/office/powerpoint/2010/main" val="304071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28</a:t>
            </a:fld>
            <a:endParaRPr lang="fr-FR"/>
          </a:p>
        </p:txBody>
      </p:sp>
    </p:spTree>
    <p:extLst>
      <p:ext uri="{BB962C8B-B14F-4D97-AF65-F5344CB8AC3E}">
        <p14:creationId xmlns:p14="http://schemas.microsoft.com/office/powerpoint/2010/main" val="1018769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29</a:t>
            </a:fld>
            <a:endParaRPr lang="fr-FR"/>
          </a:p>
        </p:txBody>
      </p:sp>
    </p:spTree>
    <p:extLst>
      <p:ext uri="{BB962C8B-B14F-4D97-AF65-F5344CB8AC3E}">
        <p14:creationId xmlns:p14="http://schemas.microsoft.com/office/powerpoint/2010/main" val="308589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0C47D-B195-862F-B7F9-BBF96E3770A6}"/>
            </a:ext>
          </a:extLst>
        </p:cNvPr>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3289C77-D989-810F-B51D-D5F05B6D46DA}"/>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80899" name="Notes Placeholder 2">
            <a:extLst>
              <a:ext uri="{FF2B5EF4-FFF2-40B4-BE49-F238E27FC236}">
                <a16:creationId xmlns:a16="http://schemas.microsoft.com/office/drawing/2014/main" id="{720916CD-B96D-83EE-7452-EB3110164D67}"/>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32772" name="Slide Number Placeholder 3">
            <a:extLst>
              <a:ext uri="{FF2B5EF4-FFF2-40B4-BE49-F238E27FC236}">
                <a16:creationId xmlns:a16="http://schemas.microsoft.com/office/drawing/2014/main" id="{9C994628-3C70-750C-03CB-921F221BE640}"/>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79A10-74A5-4AF3-8485-29366DFA451D}" type="slidenum">
              <a:rPr lang="fr-FR" smtClean="0"/>
              <a:pPr fontAlgn="base">
                <a:spcBef>
                  <a:spcPct val="0"/>
                </a:spcBef>
                <a:spcAft>
                  <a:spcPct val="0"/>
                </a:spcAft>
                <a:defRPr/>
              </a:pPr>
              <a:t>3</a:t>
            </a:fld>
            <a:endParaRPr lang="fr-FR"/>
          </a:p>
        </p:txBody>
      </p:sp>
    </p:spTree>
    <p:extLst>
      <p:ext uri="{BB962C8B-B14F-4D97-AF65-F5344CB8AC3E}">
        <p14:creationId xmlns:p14="http://schemas.microsoft.com/office/powerpoint/2010/main" val="850764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30</a:t>
            </a:fld>
            <a:endParaRPr lang="fr-FR"/>
          </a:p>
        </p:txBody>
      </p:sp>
    </p:spTree>
    <p:extLst>
      <p:ext uri="{BB962C8B-B14F-4D97-AF65-F5344CB8AC3E}">
        <p14:creationId xmlns:p14="http://schemas.microsoft.com/office/powerpoint/2010/main" val="104276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31</a:t>
            </a:fld>
            <a:endParaRPr lang="fr-FR"/>
          </a:p>
        </p:txBody>
      </p:sp>
    </p:spTree>
    <p:extLst>
      <p:ext uri="{BB962C8B-B14F-4D97-AF65-F5344CB8AC3E}">
        <p14:creationId xmlns:p14="http://schemas.microsoft.com/office/powerpoint/2010/main" val="3509112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32</a:t>
            </a:fld>
            <a:endParaRPr lang="fr-FR"/>
          </a:p>
        </p:txBody>
      </p:sp>
    </p:spTree>
    <p:extLst>
      <p:ext uri="{BB962C8B-B14F-4D97-AF65-F5344CB8AC3E}">
        <p14:creationId xmlns:p14="http://schemas.microsoft.com/office/powerpoint/2010/main" val="2226759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33</a:t>
            </a:fld>
            <a:endParaRPr lang="fr-FR"/>
          </a:p>
        </p:txBody>
      </p:sp>
    </p:spTree>
    <p:extLst>
      <p:ext uri="{BB962C8B-B14F-4D97-AF65-F5344CB8AC3E}">
        <p14:creationId xmlns:p14="http://schemas.microsoft.com/office/powerpoint/2010/main" val="23311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34</a:t>
            </a:fld>
            <a:endParaRPr lang="fr-FR"/>
          </a:p>
        </p:txBody>
      </p:sp>
    </p:spTree>
    <p:extLst>
      <p:ext uri="{BB962C8B-B14F-4D97-AF65-F5344CB8AC3E}">
        <p14:creationId xmlns:p14="http://schemas.microsoft.com/office/powerpoint/2010/main" val="2738274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B74F2-EF1C-B25B-4D4C-F50677E4658B}"/>
            </a:ext>
          </a:extLst>
        </p:cNvPr>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B9A89A20-A054-A3FA-0DF9-D15F9DBE3C5C}"/>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a:extLst>
              <a:ext uri="{FF2B5EF4-FFF2-40B4-BE49-F238E27FC236}">
                <a16:creationId xmlns:a16="http://schemas.microsoft.com/office/drawing/2014/main" id="{998F9CDF-F133-20B1-72B3-B845A25BCAE9}"/>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a:extLst>
              <a:ext uri="{FF2B5EF4-FFF2-40B4-BE49-F238E27FC236}">
                <a16:creationId xmlns:a16="http://schemas.microsoft.com/office/drawing/2014/main" id="{3EF4EEA5-3CEA-0E62-DC38-E8E5489DC886}"/>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35</a:t>
            </a:fld>
            <a:endParaRPr lang="fr-FR"/>
          </a:p>
        </p:txBody>
      </p:sp>
    </p:spTree>
    <p:extLst>
      <p:ext uri="{BB962C8B-B14F-4D97-AF65-F5344CB8AC3E}">
        <p14:creationId xmlns:p14="http://schemas.microsoft.com/office/powerpoint/2010/main" val="3465012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36</a:t>
            </a:fld>
            <a:endParaRPr lang="fr-FR"/>
          </a:p>
        </p:txBody>
      </p:sp>
    </p:spTree>
    <p:extLst>
      <p:ext uri="{BB962C8B-B14F-4D97-AF65-F5344CB8AC3E}">
        <p14:creationId xmlns:p14="http://schemas.microsoft.com/office/powerpoint/2010/main" val="24681275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37</a:t>
            </a:fld>
            <a:endParaRPr lang="fr-FR"/>
          </a:p>
        </p:txBody>
      </p:sp>
    </p:spTree>
    <p:extLst>
      <p:ext uri="{BB962C8B-B14F-4D97-AF65-F5344CB8AC3E}">
        <p14:creationId xmlns:p14="http://schemas.microsoft.com/office/powerpoint/2010/main" val="3591467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38</a:t>
            </a:fld>
            <a:endParaRPr lang="fr-FR"/>
          </a:p>
        </p:txBody>
      </p:sp>
    </p:spTree>
    <p:extLst>
      <p:ext uri="{BB962C8B-B14F-4D97-AF65-F5344CB8AC3E}">
        <p14:creationId xmlns:p14="http://schemas.microsoft.com/office/powerpoint/2010/main" val="3091209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F03284-092B-4DE2-9A34-D82541DE8819}" type="slidenum">
              <a:rPr lang="fr-FR" smtClean="0"/>
              <a:pPr fontAlgn="base">
                <a:spcBef>
                  <a:spcPct val="0"/>
                </a:spcBef>
                <a:spcAft>
                  <a:spcPct val="0"/>
                </a:spcAft>
                <a:defRPr/>
              </a:pPr>
              <a:t>39</a:t>
            </a:fld>
            <a:endParaRPr lang="fr-FR"/>
          </a:p>
        </p:txBody>
      </p:sp>
    </p:spTree>
    <p:extLst>
      <p:ext uri="{BB962C8B-B14F-4D97-AF65-F5344CB8AC3E}">
        <p14:creationId xmlns:p14="http://schemas.microsoft.com/office/powerpoint/2010/main" val="225591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F03284-092B-4DE2-9A34-D82541DE8819}" type="slidenum">
              <a:rPr lang="fr-FR" smtClean="0"/>
              <a:pPr fontAlgn="base">
                <a:spcBef>
                  <a:spcPct val="0"/>
                </a:spcBef>
                <a:spcAft>
                  <a:spcPct val="0"/>
                </a:spcAft>
                <a:defRPr/>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CFC26D-A82A-4796-B91D-44A949A685C8}" type="slidenum">
              <a:rPr lang="fr-FR" smtClean="0"/>
              <a:pPr fontAlgn="base">
                <a:spcBef>
                  <a:spcPct val="0"/>
                </a:spcBef>
                <a:spcAft>
                  <a:spcPct val="0"/>
                </a:spcAft>
                <a:defRPr/>
              </a:pPr>
              <a:t>70</a:t>
            </a:fld>
            <a:endParaRPr lang="fr-FR"/>
          </a:p>
        </p:txBody>
      </p:sp>
    </p:spTree>
    <p:extLst>
      <p:ext uri="{BB962C8B-B14F-4D97-AF65-F5344CB8AC3E}">
        <p14:creationId xmlns:p14="http://schemas.microsoft.com/office/powerpoint/2010/main" val="412427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462E8-A19C-16B5-D222-DA3A0D85E43F}"/>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5872EB81-07B9-D1F8-542F-BAB83ADD06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A2583FC3-A77B-E945-9192-4180217EF6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41A627CF-0EE3-EAA6-7E08-89D7C9827A4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71</a:t>
            </a:fld>
            <a:endParaRPr lang="fr-FR" altLang="fr-FR">
              <a:latin typeface="Calibri" panose="020F0502020204030204" pitchFamily="34" charset="0"/>
            </a:endParaRPr>
          </a:p>
        </p:txBody>
      </p:sp>
    </p:spTree>
    <p:extLst>
      <p:ext uri="{BB962C8B-B14F-4D97-AF65-F5344CB8AC3E}">
        <p14:creationId xmlns:p14="http://schemas.microsoft.com/office/powerpoint/2010/main" val="45034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695E6-D7C0-83C5-82DA-62FEB45AB9D3}"/>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2AA7AB53-48D1-2A7B-13C7-3308FF724A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DDADE63A-8FE0-5706-569F-3EDF048FCF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4E21B0E9-4FA2-3D03-8558-F14F746D261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72</a:t>
            </a:fld>
            <a:endParaRPr lang="fr-FR" altLang="fr-FR">
              <a:latin typeface="Calibri" panose="020F0502020204030204" pitchFamily="34" charset="0"/>
            </a:endParaRPr>
          </a:p>
        </p:txBody>
      </p:sp>
    </p:spTree>
    <p:extLst>
      <p:ext uri="{BB962C8B-B14F-4D97-AF65-F5344CB8AC3E}">
        <p14:creationId xmlns:p14="http://schemas.microsoft.com/office/powerpoint/2010/main" val="1522418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D44C6-0D45-E1FC-9136-4517F958F8CC}"/>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7244C3CC-5699-C876-A500-41BD259CF7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8668A308-C972-B2F2-2459-E474C27163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E587EBF6-A13B-8579-4678-1A3B6237162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73</a:t>
            </a:fld>
            <a:endParaRPr lang="fr-FR" altLang="fr-FR">
              <a:latin typeface="Calibri" panose="020F0502020204030204" pitchFamily="34" charset="0"/>
            </a:endParaRPr>
          </a:p>
        </p:txBody>
      </p:sp>
    </p:spTree>
    <p:extLst>
      <p:ext uri="{BB962C8B-B14F-4D97-AF65-F5344CB8AC3E}">
        <p14:creationId xmlns:p14="http://schemas.microsoft.com/office/powerpoint/2010/main" val="365010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64EB0-70E2-280F-B6B6-C9B4E6840606}"/>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D39E7DD4-4A12-D789-B52F-D585D8CC18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FCE1A8F8-2C10-02D2-550E-F974032FB2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33E4D57D-0E72-5C1F-C528-F743666867E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74</a:t>
            </a:fld>
            <a:endParaRPr lang="fr-FR" altLang="fr-FR">
              <a:latin typeface="Calibri" panose="020F0502020204030204" pitchFamily="34" charset="0"/>
            </a:endParaRPr>
          </a:p>
        </p:txBody>
      </p:sp>
    </p:spTree>
    <p:extLst>
      <p:ext uri="{BB962C8B-B14F-4D97-AF65-F5344CB8AC3E}">
        <p14:creationId xmlns:p14="http://schemas.microsoft.com/office/powerpoint/2010/main" val="2672677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A76CD-02D1-7495-DE76-AF99ABA52FAA}"/>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D1DD2C61-DB10-39B8-2FE9-BCC02ED1B3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BCBBBD6E-86CD-6F38-C562-EB88DE3FA7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CF921E9F-AEE3-CB83-5D40-FAFC37E3296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75</a:t>
            </a:fld>
            <a:endParaRPr lang="fr-FR" altLang="fr-FR">
              <a:latin typeface="Calibri" panose="020F0502020204030204" pitchFamily="34" charset="0"/>
            </a:endParaRPr>
          </a:p>
        </p:txBody>
      </p:sp>
    </p:spTree>
    <p:extLst>
      <p:ext uri="{BB962C8B-B14F-4D97-AF65-F5344CB8AC3E}">
        <p14:creationId xmlns:p14="http://schemas.microsoft.com/office/powerpoint/2010/main" val="3882857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AAC4E-0C47-86BD-70E3-293CFE42359A}"/>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9DC4CE4F-684A-53F1-E5B4-ADF94E5FBA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AF5BAF36-F3A0-1F6D-CA9D-8195F93FB3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65D525B2-167A-3683-5E62-44AAD9674C0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76</a:t>
            </a:fld>
            <a:endParaRPr lang="fr-FR" altLang="fr-FR">
              <a:latin typeface="Calibri" panose="020F0502020204030204" pitchFamily="34" charset="0"/>
            </a:endParaRPr>
          </a:p>
        </p:txBody>
      </p:sp>
    </p:spTree>
    <p:extLst>
      <p:ext uri="{BB962C8B-B14F-4D97-AF65-F5344CB8AC3E}">
        <p14:creationId xmlns:p14="http://schemas.microsoft.com/office/powerpoint/2010/main" val="13637431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CFC26D-A82A-4796-B91D-44A949A685C8}" type="slidenum">
              <a:rPr lang="fr-FR" smtClean="0"/>
              <a:pPr fontAlgn="base">
                <a:spcBef>
                  <a:spcPct val="0"/>
                </a:spcBef>
                <a:spcAft>
                  <a:spcPct val="0"/>
                </a:spcAft>
                <a:defRPr/>
              </a:pPr>
              <a:t>77</a:t>
            </a:fld>
            <a:endParaRPr lang="fr-FR"/>
          </a:p>
        </p:txBody>
      </p:sp>
    </p:spTree>
    <p:extLst>
      <p:ext uri="{BB962C8B-B14F-4D97-AF65-F5344CB8AC3E}">
        <p14:creationId xmlns:p14="http://schemas.microsoft.com/office/powerpoint/2010/main" val="2131479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9B838-32D3-FCE9-420F-3C58CB1E6127}"/>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94EAF68F-B57A-CB08-A191-79E256159A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D7E8BF7E-E58C-643B-5351-55C50B02D5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2FCAD894-F8B0-2938-889A-88A475C1F6F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78</a:t>
            </a:fld>
            <a:endParaRPr lang="fr-FR" altLang="fr-FR">
              <a:latin typeface="Calibri" panose="020F0502020204030204" pitchFamily="34" charset="0"/>
            </a:endParaRPr>
          </a:p>
        </p:txBody>
      </p:sp>
    </p:spTree>
    <p:extLst>
      <p:ext uri="{BB962C8B-B14F-4D97-AF65-F5344CB8AC3E}">
        <p14:creationId xmlns:p14="http://schemas.microsoft.com/office/powerpoint/2010/main" val="16063636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115CE-F497-842B-455F-AB46B7E7DE1E}"/>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478B9EC8-42EC-1370-2800-B86EF9168A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9EBFF13E-7C5F-4001-C250-9447A73BB8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C94A294D-6153-F279-C295-2E93F716459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79</a:t>
            </a:fld>
            <a:endParaRPr lang="fr-FR" altLang="fr-FR">
              <a:latin typeface="Calibri" panose="020F0502020204030204" pitchFamily="34" charset="0"/>
            </a:endParaRPr>
          </a:p>
        </p:txBody>
      </p:sp>
    </p:spTree>
    <p:extLst>
      <p:ext uri="{BB962C8B-B14F-4D97-AF65-F5344CB8AC3E}">
        <p14:creationId xmlns:p14="http://schemas.microsoft.com/office/powerpoint/2010/main" val="1099715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F03284-092B-4DE2-9A34-D82541DE8819}" type="slidenum">
              <a:rPr lang="fr-FR" smtClean="0"/>
              <a:pPr fontAlgn="base">
                <a:spcBef>
                  <a:spcPct val="0"/>
                </a:spcBef>
                <a:spcAft>
                  <a:spcPct val="0"/>
                </a:spcAft>
                <a:defRPr/>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03479-FCC6-8E17-CE1E-C75DBAB1EB47}"/>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2EB131D7-BB72-B520-62C7-10326884FB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14BF0655-F5F0-CADC-CFB7-45FE63E685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7D79176C-FDDA-238C-57E5-E1BFE4CD2C4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80</a:t>
            </a:fld>
            <a:endParaRPr lang="fr-FR" altLang="fr-FR">
              <a:latin typeface="Calibri" panose="020F0502020204030204" pitchFamily="34" charset="0"/>
            </a:endParaRPr>
          </a:p>
        </p:txBody>
      </p:sp>
    </p:spTree>
    <p:extLst>
      <p:ext uri="{BB962C8B-B14F-4D97-AF65-F5344CB8AC3E}">
        <p14:creationId xmlns:p14="http://schemas.microsoft.com/office/powerpoint/2010/main" val="20535096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E3210-4792-7E36-6595-C71E879338A3}"/>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3AC78AF3-B2E6-6F0A-67C9-F7E0F9DB1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971668F8-F3C2-BE3C-D52E-EDFA67A4B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74176780-86FF-AD59-F7CE-E8B89380B0B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81</a:t>
            </a:fld>
            <a:endParaRPr lang="fr-FR" altLang="fr-FR">
              <a:latin typeface="Calibri" panose="020F0502020204030204" pitchFamily="34" charset="0"/>
            </a:endParaRPr>
          </a:p>
        </p:txBody>
      </p:sp>
    </p:spTree>
    <p:extLst>
      <p:ext uri="{BB962C8B-B14F-4D97-AF65-F5344CB8AC3E}">
        <p14:creationId xmlns:p14="http://schemas.microsoft.com/office/powerpoint/2010/main" val="14955843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CFC26D-A82A-4796-B91D-44A949A685C8}" type="slidenum">
              <a:rPr lang="fr-FR" smtClean="0"/>
              <a:pPr fontAlgn="base">
                <a:spcBef>
                  <a:spcPct val="0"/>
                </a:spcBef>
                <a:spcAft>
                  <a:spcPct val="0"/>
                </a:spcAft>
                <a:defRPr/>
              </a:pPr>
              <a:t>87</a:t>
            </a:fld>
            <a:endParaRPr lang="fr-FR"/>
          </a:p>
        </p:txBody>
      </p:sp>
    </p:spTree>
    <p:extLst>
      <p:ext uri="{BB962C8B-B14F-4D97-AF65-F5344CB8AC3E}">
        <p14:creationId xmlns:p14="http://schemas.microsoft.com/office/powerpoint/2010/main" val="6557192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07FED-F3DA-0222-041B-9F00606268CC}"/>
            </a:ext>
          </a:extLst>
        </p:cNvPr>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F5C93166-E3B8-87A2-6090-25BB9AD5D199}"/>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41315" name="Notes Placeholder 2">
            <a:extLst>
              <a:ext uri="{FF2B5EF4-FFF2-40B4-BE49-F238E27FC236}">
                <a16:creationId xmlns:a16="http://schemas.microsoft.com/office/drawing/2014/main" id="{6B56D116-F05D-FB2F-3FF8-B35FCF73B861}"/>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40964" name="Slide Number Placeholder 3">
            <a:extLst>
              <a:ext uri="{FF2B5EF4-FFF2-40B4-BE49-F238E27FC236}">
                <a16:creationId xmlns:a16="http://schemas.microsoft.com/office/drawing/2014/main" id="{BE878D04-3A10-8C86-9B6E-98F97F5CA52E}"/>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CFC26D-A82A-4796-B91D-44A949A685C8}" type="slidenum">
              <a:rPr lang="fr-FR" smtClean="0"/>
              <a:pPr fontAlgn="base">
                <a:spcBef>
                  <a:spcPct val="0"/>
                </a:spcBef>
                <a:spcAft>
                  <a:spcPct val="0"/>
                </a:spcAft>
                <a:defRPr/>
              </a:pPr>
              <a:t>88</a:t>
            </a:fld>
            <a:endParaRPr lang="fr-FR"/>
          </a:p>
        </p:txBody>
      </p:sp>
    </p:spTree>
    <p:extLst>
      <p:ext uri="{BB962C8B-B14F-4D97-AF65-F5344CB8AC3E}">
        <p14:creationId xmlns:p14="http://schemas.microsoft.com/office/powerpoint/2010/main" val="22411911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BDE48-543D-58B3-F620-3E4C871BD9DA}"/>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1C57F813-DAEC-2850-B9AE-B49AF36040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5446153D-44FC-3410-D458-3E543084D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0C9663BB-B96F-A940-A230-6FA138B812E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90</a:t>
            </a:fld>
            <a:endParaRPr lang="fr-FR" altLang="fr-FR">
              <a:latin typeface="Calibri" panose="020F0502020204030204" pitchFamily="34" charset="0"/>
            </a:endParaRPr>
          </a:p>
        </p:txBody>
      </p:sp>
    </p:spTree>
    <p:extLst>
      <p:ext uri="{BB962C8B-B14F-4D97-AF65-F5344CB8AC3E}">
        <p14:creationId xmlns:p14="http://schemas.microsoft.com/office/powerpoint/2010/main" val="24084643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D1751-54C8-483D-6F45-6C1379CD60C8}"/>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222BD8A4-E4D6-846E-F6BE-D645A8A509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E3C5ECAC-BC67-917D-1EA2-F3ECCCE73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0008E90E-C446-8383-EBCA-74A10DAF47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91</a:t>
            </a:fld>
            <a:endParaRPr lang="fr-FR" altLang="fr-FR">
              <a:latin typeface="Calibri" panose="020F0502020204030204" pitchFamily="34" charset="0"/>
            </a:endParaRPr>
          </a:p>
        </p:txBody>
      </p:sp>
    </p:spTree>
    <p:extLst>
      <p:ext uri="{BB962C8B-B14F-4D97-AF65-F5344CB8AC3E}">
        <p14:creationId xmlns:p14="http://schemas.microsoft.com/office/powerpoint/2010/main" val="33531675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B19F4-2150-7523-169E-DFB138DC23AB}"/>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56E94CEB-32F8-6541-D7D1-38000F011A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792BC451-731E-A7DA-A307-D1DA1843BE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1C216193-6957-54CE-10BF-A404B110254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92</a:t>
            </a:fld>
            <a:endParaRPr lang="fr-FR" altLang="fr-FR">
              <a:latin typeface="Calibri" panose="020F0502020204030204" pitchFamily="34" charset="0"/>
            </a:endParaRPr>
          </a:p>
        </p:txBody>
      </p:sp>
    </p:spTree>
    <p:extLst>
      <p:ext uri="{BB962C8B-B14F-4D97-AF65-F5344CB8AC3E}">
        <p14:creationId xmlns:p14="http://schemas.microsoft.com/office/powerpoint/2010/main" val="5306086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EAFA9-D8BC-357D-BA45-91BEEE3EA979}"/>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54C372C9-7501-42BB-568B-77FCA22E4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CB23B074-8398-61EA-0AE4-8710D8CCAA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DF6C11A7-B1CA-92F0-4144-E648DC9BC19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93</a:t>
            </a:fld>
            <a:endParaRPr lang="fr-FR" altLang="fr-FR">
              <a:latin typeface="Calibri" panose="020F0502020204030204" pitchFamily="34" charset="0"/>
            </a:endParaRPr>
          </a:p>
        </p:txBody>
      </p:sp>
    </p:spTree>
    <p:extLst>
      <p:ext uri="{BB962C8B-B14F-4D97-AF65-F5344CB8AC3E}">
        <p14:creationId xmlns:p14="http://schemas.microsoft.com/office/powerpoint/2010/main" val="34242862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FB02B-4076-8A20-0504-BF7E131088DB}"/>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1852CED3-E1E5-B923-7394-1B7ACAF410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6A53D802-1595-B870-2434-B6C5E566DF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04B5F1F8-2638-F439-428C-1A4DD3EA1C9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94</a:t>
            </a:fld>
            <a:endParaRPr lang="fr-FR" altLang="fr-FR">
              <a:latin typeface="Calibri" panose="020F0502020204030204" pitchFamily="34" charset="0"/>
            </a:endParaRPr>
          </a:p>
        </p:txBody>
      </p:sp>
    </p:spTree>
    <p:extLst>
      <p:ext uri="{BB962C8B-B14F-4D97-AF65-F5344CB8AC3E}">
        <p14:creationId xmlns:p14="http://schemas.microsoft.com/office/powerpoint/2010/main" val="36964036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6D08B-3AF4-C6EE-A6F4-46BC4F1E1C7F}"/>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A0ECA1CA-C7E4-A014-76A7-F13929734A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A28F0A88-3A21-3B47-9939-EFE01970C8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F64AB62E-F937-DB9F-B253-AC90C8CEBBD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95</a:t>
            </a:fld>
            <a:endParaRPr lang="fr-FR" altLang="fr-FR">
              <a:latin typeface="Calibri" panose="020F0502020204030204" pitchFamily="34" charset="0"/>
            </a:endParaRPr>
          </a:p>
        </p:txBody>
      </p:sp>
    </p:spTree>
    <p:extLst>
      <p:ext uri="{BB962C8B-B14F-4D97-AF65-F5344CB8AC3E}">
        <p14:creationId xmlns:p14="http://schemas.microsoft.com/office/powerpoint/2010/main" val="1797622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5EBCD-D8FF-6641-132B-B699CB3695E1}"/>
            </a:ext>
          </a:extLst>
        </p:cNvPr>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D918034D-D18C-5538-2036-344FD7D61CF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a:extLst>
              <a:ext uri="{FF2B5EF4-FFF2-40B4-BE49-F238E27FC236}">
                <a16:creationId xmlns:a16="http://schemas.microsoft.com/office/drawing/2014/main" id="{A5A1DE34-C9D6-ACAE-500E-1FF91615BCC2}"/>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a:extLst>
              <a:ext uri="{FF2B5EF4-FFF2-40B4-BE49-F238E27FC236}">
                <a16:creationId xmlns:a16="http://schemas.microsoft.com/office/drawing/2014/main" id="{C54C044B-BD66-5FA8-9604-FCBABA6D92B3}"/>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6</a:t>
            </a:fld>
            <a:endParaRPr lang="fr-FR"/>
          </a:p>
        </p:txBody>
      </p:sp>
    </p:spTree>
    <p:extLst>
      <p:ext uri="{BB962C8B-B14F-4D97-AF65-F5344CB8AC3E}">
        <p14:creationId xmlns:p14="http://schemas.microsoft.com/office/powerpoint/2010/main" val="31642433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5822-DC86-A182-ABA5-43095AF6B4F9}"/>
            </a:ext>
          </a:extLst>
        </p:cNvPr>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8826E688-61F9-8DE6-C5A2-E8CC65553EAA}"/>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41315" name="Notes Placeholder 2">
            <a:extLst>
              <a:ext uri="{FF2B5EF4-FFF2-40B4-BE49-F238E27FC236}">
                <a16:creationId xmlns:a16="http://schemas.microsoft.com/office/drawing/2014/main" id="{15E18FA5-E8DF-BF49-7D80-054689EE197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40964" name="Slide Number Placeholder 3">
            <a:extLst>
              <a:ext uri="{FF2B5EF4-FFF2-40B4-BE49-F238E27FC236}">
                <a16:creationId xmlns:a16="http://schemas.microsoft.com/office/drawing/2014/main" id="{584253E4-9E40-0CFC-A4ED-D9B1E986DDC3}"/>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CFC26D-A82A-4796-B91D-44A949A685C8}" type="slidenum">
              <a:rPr lang="fr-FR" smtClean="0"/>
              <a:pPr fontAlgn="base">
                <a:spcBef>
                  <a:spcPct val="0"/>
                </a:spcBef>
                <a:spcAft>
                  <a:spcPct val="0"/>
                </a:spcAft>
                <a:defRPr/>
              </a:pPr>
              <a:t>96</a:t>
            </a:fld>
            <a:endParaRPr lang="fr-FR"/>
          </a:p>
        </p:txBody>
      </p:sp>
    </p:spTree>
    <p:extLst>
      <p:ext uri="{BB962C8B-B14F-4D97-AF65-F5344CB8AC3E}">
        <p14:creationId xmlns:p14="http://schemas.microsoft.com/office/powerpoint/2010/main" val="2283497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D723AE0B-20D7-4C3E-9C51-CB60A783F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E5FF97D4-50A1-4FB4-8989-F6ED78DA91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E58D3841-4B70-4E22-8EE3-9C07FC56FFA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97</a:t>
            </a:fld>
            <a:endParaRPr lang="fr-FR" altLang="fr-FR">
              <a:latin typeface="Calibri" panose="020F0502020204030204" pitchFamily="34" charset="0"/>
            </a:endParaRPr>
          </a:p>
        </p:txBody>
      </p:sp>
    </p:spTree>
    <p:extLst>
      <p:ext uri="{BB962C8B-B14F-4D97-AF65-F5344CB8AC3E}">
        <p14:creationId xmlns:p14="http://schemas.microsoft.com/office/powerpoint/2010/main" val="8974247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FF8BC-7538-9E0F-19EE-B418F4119AC5}"/>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321486A3-8F1F-81FC-21D0-098BA62E7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BA439C84-01CF-0023-ADEC-E6D1EE069D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3AA5F332-E6B6-78C7-D340-B11382F0B9D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98</a:t>
            </a:fld>
            <a:endParaRPr lang="fr-FR" altLang="fr-FR">
              <a:latin typeface="Calibri" panose="020F0502020204030204" pitchFamily="34" charset="0"/>
            </a:endParaRPr>
          </a:p>
        </p:txBody>
      </p:sp>
    </p:spTree>
    <p:extLst>
      <p:ext uri="{BB962C8B-B14F-4D97-AF65-F5344CB8AC3E}">
        <p14:creationId xmlns:p14="http://schemas.microsoft.com/office/powerpoint/2010/main" val="5068728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FE78-970D-03CC-8C74-6221DE04C486}"/>
            </a:ext>
          </a:extLst>
        </p:cNvPr>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9D5B11D1-671C-1499-5696-6B4FDB394E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8A206B12-5953-66E0-7B35-1618EB90DA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69419DFC-2637-49D2-2F1E-BA8850875E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99</a:t>
            </a:fld>
            <a:endParaRPr lang="fr-FR" altLang="fr-FR">
              <a:latin typeface="Calibri" panose="020F0502020204030204" pitchFamily="34" charset="0"/>
            </a:endParaRPr>
          </a:p>
        </p:txBody>
      </p:sp>
    </p:spTree>
    <p:extLst>
      <p:ext uri="{BB962C8B-B14F-4D97-AF65-F5344CB8AC3E}">
        <p14:creationId xmlns:p14="http://schemas.microsoft.com/office/powerpoint/2010/main" val="1094362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D723AE0B-20D7-4C3E-9C51-CB60A783F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101379" name="Notes Placeholder 2">
            <a:extLst>
              <a:ext uri="{FF2B5EF4-FFF2-40B4-BE49-F238E27FC236}">
                <a16:creationId xmlns:a16="http://schemas.microsoft.com/office/drawing/2014/main" id="{E5FF97D4-50A1-4FB4-8989-F6ED78DA91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Slide Number Placeholder 3">
            <a:extLst>
              <a:ext uri="{FF2B5EF4-FFF2-40B4-BE49-F238E27FC236}">
                <a16:creationId xmlns:a16="http://schemas.microsoft.com/office/drawing/2014/main" id="{E58D3841-4B70-4E22-8EE3-9C07FC56FFA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1691" indent="-285266" eaLnBrk="0" hangingPunct="0">
              <a:defRPr>
                <a:solidFill>
                  <a:schemeClr val="tx1"/>
                </a:solidFill>
                <a:latin typeface="Verdana" panose="020B0604030504040204" pitchFamily="34" charset="0"/>
                <a:cs typeface="Arial" panose="020B0604020202020204" pitchFamily="34" charset="0"/>
              </a:defRPr>
            </a:lvl2pPr>
            <a:lvl3pPr marL="1141063" indent="-228212" eaLnBrk="0" hangingPunct="0">
              <a:defRPr>
                <a:solidFill>
                  <a:schemeClr val="tx1"/>
                </a:solidFill>
                <a:latin typeface="Verdana" panose="020B0604030504040204" pitchFamily="34" charset="0"/>
                <a:cs typeface="Arial" panose="020B0604020202020204" pitchFamily="34" charset="0"/>
              </a:defRPr>
            </a:lvl3pPr>
            <a:lvl4pPr marL="1597489" indent="-228212" eaLnBrk="0" hangingPunct="0">
              <a:defRPr>
                <a:solidFill>
                  <a:schemeClr val="tx1"/>
                </a:solidFill>
                <a:latin typeface="Verdana" panose="020B0604030504040204" pitchFamily="34" charset="0"/>
                <a:cs typeface="Arial" panose="020B0604020202020204" pitchFamily="34" charset="0"/>
              </a:defRPr>
            </a:lvl4pPr>
            <a:lvl5pPr marL="2053915" indent="-228212" eaLnBrk="0" hangingPunct="0">
              <a:defRPr>
                <a:solidFill>
                  <a:schemeClr val="tx1"/>
                </a:solidFill>
                <a:latin typeface="Verdana" panose="020B0604030504040204" pitchFamily="34" charset="0"/>
                <a:cs typeface="Arial" panose="020B0604020202020204" pitchFamily="34" charset="0"/>
              </a:defRPr>
            </a:lvl5pPr>
            <a:lvl6pPr marL="251034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66766"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3191"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79617" indent="-228212"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12EEC79-80EC-4392-897C-EA9CD364F381}" type="slidenum">
              <a:rPr lang="fr-FR" altLang="fr-FR">
                <a:latin typeface="Calibri" panose="020F0502020204030204" pitchFamily="34" charset="0"/>
              </a:rPr>
              <a:pPr eaLnBrk="1" hangingPunct="1"/>
              <a:t>100</a:t>
            </a:fld>
            <a:endParaRPr lang="fr-FR" altLang="fr-FR">
              <a:latin typeface="Calibri" panose="020F0502020204030204" pitchFamily="34" charset="0"/>
            </a:endParaRPr>
          </a:p>
        </p:txBody>
      </p:sp>
    </p:spTree>
    <p:extLst>
      <p:ext uri="{BB962C8B-B14F-4D97-AF65-F5344CB8AC3E}">
        <p14:creationId xmlns:p14="http://schemas.microsoft.com/office/powerpoint/2010/main" val="6919246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CFC26D-A82A-4796-B91D-44A949A685C8}" type="slidenum">
              <a:rPr lang="fr-FR" smtClean="0"/>
              <a:pPr fontAlgn="base">
                <a:spcBef>
                  <a:spcPct val="0"/>
                </a:spcBef>
                <a:spcAft>
                  <a:spcPct val="0"/>
                </a:spcAft>
                <a:defRPr/>
              </a:pPr>
              <a:t>101</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CFC26D-A82A-4796-B91D-44A949A685C8}" type="slidenum">
              <a:rPr lang="fr-FR" smtClean="0"/>
              <a:pPr fontAlgn="base">
                <a:spcBef>
                  <a:spcPct val="0"/>
                </a:spcBef>
                <a:spcAft>
                  <a:spcPct val="0"/>
                </a:spcAft>
                <a:defRPr/>
              </a:pPr>
              <a:t>102</a:t>
            </a:fld>
            <a:endParaRPr lang="fr-FR"/>
          </a:p>
        </p:txBody>
      </p:sp>
    </p:spTree>
    <p:extLst>
      <p:ext uri="{BB962C8B-B14F-4D97-AF65-F5344CB8AC3E}">
        <p14:creationId xmlns:p14="http://schemas.microsoft.com/office/powerpoint/2010/main" val="15919097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Espace réservé de l'image des diapositives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423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A"/>
          </a:p>
        </p:txBody>
      </p:sp>
      <p:sp>
        <p:nvSpPr>
          <p:cNvPr id="419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BD256E-45E1-4A1D-8CA0-072DAE75C22B}" type="slidenum">
              <a:rPr lang="fr-FR" smtClean="0">
                <a:solidFill>
                  <a:srgbClr val="000000"/>
                </a:solidFill>
              </a:rPr>
              <a:pPr fontAlgn="base">
                <a:spcBef>
                  <a:spcPct val="0"/>
                </a:spcBef>
                <a:spcAft>
                  <a:spcPct val="0"/>
                </a:spcAft>
                <a:defRPr/>
              </a:pPr>
              <a:t>103</a:t>
            </a:fld>
            <a:endParaRPr lang="fr-F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7</a:t>
            </a:fld>
            <a:endParaRPr lang="fr-FR"/>
          </a:p>
        </p:txBody>
      </p:sp>
    </p:spTree>
    <p:extLst>
      <p:ext uri="{BB962C8B-B14F-4D97-AF65-F5344CB8AC3E}">
        <p14:creationId xmlns:p14="http://schemas.microsoft.com/office/powerpoint/2010/main" val="159718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8</a:t>
            </a:fld>
            <a:endParaRPr lang="fr-FR"/>
          </a:p>
        </p:txBody>
      </p:sp>
    </p:spTree>
    <p:extLst>
      <p:ext uri="{BB962C8B-B14F-4D97-AF65-F5344CB8AC3E}">
        <p14:creationId xmlns:p14="http://schemas.microsoft.com/office/powerpoint/2010/main" val="74933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txBody>
          <a:bodyPr/>
          <a:lstStyle/>
          <a:p>
            <a:endParaRPr lang="fr-CA"/>
          </a:p>
        </p:txBody>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DE94F-5666-46E3-84F0-F97359991221}" type="slidenum">
              <a:rPr lang="fr-FR" smtClean="0"/>
              <a:pPr fontAlgn="base">
                <a:spcBef>
                  <a:spcPct val="0"/>
                </a:spcBef>
                <a:spcAft>
                  <a:spcPct val="0"/>
                </a:spcAft>
                <a:defRPr/>
              </a:pPr>
              <a:t>9</a:t>
            </a:fld>
            <a:endParaRPr lang="fr-FR"/>
          </a:p>
        </p:txBody>
      </p:sp>
    </p:spTree>
    <p:extLst>
      <p:ext uri="{BB962C8B-B14F-4D97-AF65-F5344CB8AC3E}">
        <p14:creationId xmlns:p14="http://schemas.microsoft.com/office/powerpoint/2010/main" val="373506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à coins arrondi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à coins arrondi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fr-FR"/>
              <a:t>Cliquez pour modifier le style du titre</a:t>
            </a:r>
            <a:endParaRPr lang="en-US"/>
          </a:p>
        </p:txBody>
      </p:sp>
      <p:sp>
        <p:nvSpPr>
          <p:cNvPr id="20" name="Sous-titr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a:t>Cliquez pour modifier le style des sous-titres du masque</a:t>
            </a:r>
            <a:endParaRPr lang="en-US"/>
          </a:p>
        </p:txBody>
      </p:sp>
      <p:sp>
        <p:nvSpPr>
          <p:cNvPr id="7" name="Espace réservé de la date 18"/>
          <p:cNvSpPr>
            <a:spLocks noGrp="1"/>
          </p:cNvSpPr>
          <p:nvPr>
            <p:ph type="dt" sz="half" idx="10"/>
          </p:nvPr>
        </p:nvSpPr>
        <p:spPr/>
        <p:txBody>
          <a:bodyPr/>
          <a:lstStyle>
            <a:lvl1pPr fontAlgn="auto">
              <a:spcBef>
                <a:spcPts val="0"/>
              </a:spcBef>
              <a:spcAft>
                <a:spcPts val="0"/>
              </a:spcAft>
              <a:defRPr>
                <a:latin typeface="+mn-lt"/>
              </a:defRPr>
            </a:lvl1pPr>
            <a:extLst/>
          </a:lstStyle>
          <a:p>
            <a:pPr>
              <a:defRPr/>
            </a:pPr>
            <a:fld id="{B64EFC60-42DD-4FB6-903F-C32EBE9C6AE0}" type="datetime1">
              <a:rPr lang="fr-FR"/>
              <a:pPr>
                <a:defRPr/>
              </a:pPr>
              <a:t>26/11/2025</a:t>
            </a:fld>
            <a:endParaRPr lang="fr-FR"/>
          </a:p>
        </p:txBody>
      </p:sp>
      <p:sp>
        <p:nvSpPr>
          <p:cNvPr id="8" name="Espace réservé du pied de page 7"/>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fr-FR"/>
          </a:p>
        </p:txBody>
      </p:sp>
      <p:sp>
        <p:nvSpPr>
          <p:cNvPr id="9" name="Espace réservé du numéro de diapositive 10"/>
          <p:cNvSpPr>
            <a:spLocks noGrp="1"/>
          </p:cNvSpPr>
          <p:nvPr>
            <p:ph type="sldNum" sz="quarter" idx="12"/>
          </p:nvPr>
        </p:nvSpPr>
        <p:spPr/>
        <p:txBody>
          <a:bodyPr/>
          <a:lstStyle>
            <a:lvl1pPr fontAlgn="auto">
              <a:spcBef>
                <a:spcPts val="0"/>
              </a:spcBef>
              <a:spcAft>
                <a:spcPts val="0"/>
              </a:spcAft>
              <a:defRPr>
                <a:latin typeface="+mn-lt"/>
              </a:defRPr>
            </a:lvl1pPr>
            <a:extLst/>
          </a:lstStyle>
          <a:p>
            <a:pPr>
              <a:defRPr/>
            </a:pPr>
            <a:fld id="{8516774A-6B0F-4880-B77D-81D5449C2167}"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fontAlgn="auto">
              <a:spcBef>
                <a:spcPts val="0"/>
              </a:spcBef>
              <a:spcAft>
                <a:spcPts val="0"/>
              </a:spcAft>
              <a:defRPr>
                <a:latin typeface="+mn-lt"/>
              </a:defRPr>
            </a:lvl1pPr>
            <a:extLst/>
          </a:lstStyle>
          <a:p>
            <a:pPr>
              <a:defRPr/>
            </a:pPr>
            <a:fld id="{95F62991-A1D6-4894-B0A8-D7824AEEFB1C}" type="datetime1">
              <a:rPr lang="fr-FR"/>
              <a:pPr>
                <a:defRPr/>
              </a:pPr>
              <a:t>26/11/2025</a:t>
            </a:fld>
            <a:endParaRPr lang="fr-FR"/>
          </a:p>
        </p:txBody>
      </p:sp>
      <p:sp>
        <p:nvSpPr>
          <p:cNvPr id="5" name="Espace réservé du pied de page 4"/>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fr-FR"/>
          </a:p>
        </p:txBody>
      </p:sp>
      <p:sp>
        <p:nvSpPr>
          <p:cNvPr id="6" name="Espace réservé du numéro de diapositive 5"/>
          <p:cNvSpPr>
            <a:spLocks noGrp="1"/>
          </p:cNvSpPr>
          <p:nvPr>
            <p:ph type="sldNum" sz="quarter" idx="12"/>
          </p:nvPr>
        </p:nvSpPr>
        <p:spPr/>
        <p:txBody>
          <a:bodyPr/>
          <a:lstStyle>
            <a:lvl1pPr fontAlgn="auto">
              <a:spcBef>
                <a:spcPts val="0"/>
              </a:spcBef>
              <a:spcAft>
                <a:spcPts val="0"/>
              </a:spcAft>
              <a:defRPr>
                <a:latin typeface="+mn-lt"/>
              </a:defRPr>
            </a:lvl1pPr>
            <a:extLst/>
          </a:lstStyle>
          <a:p>
            <a:pPr>
              <a:defRPr/>
            </a:pPr>
            <a:fld id="{12B97E21-32A7-44EF-8EBB-B4535AC31F6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fontAlgn="auto">
              <a:spcBef>
                <a:spcPts val="0"/>
              </a:spcBef>
              <a:spcAft>
                <a:spcPts val="0"/>
              </a:spcAft>
              <a:defRPr>
                <a:latin typeface="+mn-lt"/>
              </a:defRPr>
            </a:lvl1pPr>
            <a:extLst/>
          </a:lstStyle>
          <a:p>
            <a:pPr>
              <a:defRPr/>
            </a:pPr>
            <a:fld id="{37208DE9-0C64-4C4B-B0B8-3B9586FDDE3B}" type="datetime1">
              <a:rPr lang="fr-FR"/>
              <a:pPr>
                <a:defRPr/>
              </a:pPr>
              <a:t>26/11/2025</a:t>
            </a:fld>
            <a:endParaRPr lang="fr-FR"/>
          </a:p>
        </p:txBody>
      </p:sp>
      <p:sp>
        <p:nvSpPr>
          <p:cNvPr id="5" name="Espace réservé du pied de page 4"/>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fr-FR"/>
          </a:p>
        </p:txBody>
      </p:sp>
      <p:sp>
        <p:nvSpPr>
          <p:cNvPr id="6" name="Espace réservé du numéro de diapositive 5"/>
          <p:cNvSpPr>
            <a:spLocks noGrp="1"/>
          </p:cNvSpPr>
          <p:nvPr>
            <p:ph type="sldNum" sz="quarter" idx="12"/>
          </p:nvPr>
        </p:nvSpPr>
        <p:spPr/>
        <p:txBody>
          <a:bodyPr/>
          <a:lstStyle>
            <a:lvl1pPr fontAlgn="auto">
              <a:spcBef>
                <a:spcPts val="0"/>
              </a:spcBef>
              <a:spcAft>
                <a:spcPts val="0"/>
              </a:spcAft>
              <a:defRPr>
                <a:latin typeface="+mn-lt"/>
              </a:defRPr>
            </a:lvl1pPr>
            <a:extLst/>
          </a:lstStyle>
          <a:p>
            <a:pPr>
              <a:defRPr/>
            </a:pPr>
            <a:fld id="{F1B590D5-9632-4F19-A5DF-404BCD81383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lang="fr-FR"/>
              <a:t>Cliquez pour modifier le style du titre</a:t>
            </a:r>
            <a:endParaRPr lang="en-US"/>
          </a:p>
        </p:txBody>
      </p:sp>
      <p:sp>
        <p:nvSpPr>
          <p:cNvPr id="3" name="Espace réservé du contenu 2"/>
          <p:cNvSpPr>
            <a:spLocks noGrp="1"/>
          </p:cNvSpPr>
          <p:nvPr>
            <p:ph idx="1"/>
          </p:nvPr>
        </p:nvSpPr>
        <p:spPr>
          <a:xfrm>
            <a:off x="502920" y="530352"/>
            <a:ext cx="8183880" cy="41879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fontAlgn="auto">
              <a:spcBef>
                <a:spcPts val="0"/>
              </a:spcBef>
              <a:spcAft>
                <a:spcPts val="0"/>
              </a:spcAft>
              <a:defRPr>
                <a:latin typeface="+mn-lt"/>
              </a:defRPr>
            </a:lvl1pPr>
            <a:extLst/>
          </a:lstStyle>
          <a:p>
            <a:pPr>
              <a:defRPr/>
            </a:pPr>
            <a:fld id="{717AA76A-01E4-430B-AA7F-E06BBDFEE5BB}" type="datetime1">
              <a:rPr lang="fr-FR"/>
              <a:pPr>
                <a:defRPr/>
              </a:pPr>
              <a:t>26/11/2025</a:t>
            </a:fld>
            <a:endParaRPr lang="fr-FR"/>
          </a:p>
        </p:txBody>
      </p:sp>
      <p:sp>
        <p:nvSpPr>
          <p:cNvPr id="5" name="Espace réservé du pied de page 4"/>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fr-FR"/>
          </a:p>
        </p:txBody>
      </p:sp>
      <p:sp>
        <p:nvSpPr>
          <p:cNvPr id="6" name="Espace réservé du numéro de diapositive 5"/>
          <p:cNvSpPr>
            <a:spLocks noGrp="1"/>
          </p:cNvSpPr>
          <p:nvPr>
            <p:ph type="sldNum" sz="quarter" idx="12"/>
          </p:nvPr>
        </p:nvSpPr>
        <p:spPr/>
        <p:txBody>
          <a:bodyPr/>
          <a:lstStyle>
            <a:lvl1pPr fontAlgn="auto">
              <a:spcBef>
                <a:spcPts val="0"/>
              </a:spcBef>
              <a:spcAft>
                <a:spcPts val="0"/>
              </a:spcAft>
              <a:defRPr>
                <a:latin typeface="+mn-lt"/>
              </a:defRPr>
            </a:lvl1pPr>
            <a:extLst/>
          </a:lstStyle>
          <a:p>
            <a:pPr>
              <a:defRPr/>
            </a:pPr>
            <a:fld id="{D430391D-7CF0-4833-BD57-16FCF41EEE50}"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Rectangle à coins arrondi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à coins arrondi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r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fr-FR"/>
              <a:t>Cliquez pour modifier le style du titre</a:t>
            </a:r>
            <a:endParaRPr lang="en-US"/>
          </a:p>
        </p:txBody>
      </p:sp>
      <p:sp>
        <p:nvSpPr>
          <p:cNvPr id="3" name="Espace réservé du texte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a:t>Cliquez pour modifier les styles du texte du masque</a:t>
            </a:r>
          </a:p>
        </p:txBody>
      </p:sp>
      <p:sp>
        <p:nvSpPr>
          <p:cNvPr id="6" name="Espace réservé de la date 3"/>
          <p:cNvSpPr>
            <a:spLocks noGrp="1"/>
          </p:cNvSpPr>
          <p:nvPr>
            <p:ph type="dt" sz="half" idx="10"/>
          </p:nvPr>
        </p:nvSpPr>
        <p:spPr/>
        <p:txBody>
          <a:bodyPr/>
          <a:lstStyle>
            <a:lvl1pPr fontAlgn="auto">
              <a:spcBef>
                <a:spcPts val="0"/>
              </a:spcBef>
              <a:spcAft>
                <a:spcPts val="0"/>
              </a:spcAft>
              <a:defRPr>
                <a:latin typeface="+mn-lt"/>
              </a:defRPr>
            </a:lvl1pPr>
            <a:extLst/>
          </a:lstStyle>
          <a:p>
            <a:pPr>
              <a:defRPr/>
            </a:pPr>
            <a:fld id="{C42BB28B-636B-4D0E-87B8-9CD94272AAF6}" type="datetime1">
              <a:rPr lang="fr-FR"/>
              <a:pPr>
                <a:defRPr/>
              </a:pPr>
              <a:t>26/11/2025</a:t>
            </a:fld>
            <a:endParaRPr lang="fr-FR"/>
          </a:p>
        </p:txBody>
      </p:sp>
      <p:sp>
        <p:nvSpPr>
          <p:cNvPr id="7" name="Espace réservé du pied de page 4"/>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fr-FR"/>
          </a:p>
        </p:txBody>
      </p:sp>
      <p:sp>
        <p:nvSpPr>
          <p:cNvPr id="8" name="Espace réservé du numéro de diapositive 5"/>
          <p:cNvSpPr>
            <a:spLocks noGrp="1"/>
          </p:cNvSpPr>
          <p:nvPr>
            <p:ph type="sldNum" sz="quarter" idx="12"/>
          </p:nvPr>
        </p:nvSpPr>
        <p:spPr/>
        <p:txBody>
          <a:bodyPr/>
          <a:lstStyle>
            <a:lvl1pPr fontAlgn="auto">
              <a:spcBef>
                <a:spcPts val="0"/>
              </a:spcBef>
              <a:spcAft>
                <a:spcPts val="0"/>
              </a:spcAft>
              <a:defRPr>
                <a:latin typeface="+mn-lt"/>
              </a:defRPr>
            </a:lvl1pPr>
            <a:extLst/>
          </a:lstStyle>
          <a:p>
            <a:pPr>
              <a:defRPr/>
            </a:pPr>
            <a:fld id="{2A88A576-E69A-45FB-B340-E82A1FF5A98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lvl1pPr fontAlgn="auto">
              <a:spcBef>
                <a:spcPts val="0"/>
              </a:spcBef>
              <a:spcAft>
                <a:spcPts val="0"/>
              </a:spcAft>
              <a:defRPr>
                <a:latin typeface="+mn-lt"/>
              </a:defRPr>
            </a:lvl1pPr>
            <a:extLst/>
          </a:lstStyle>
          <a:p>
            <a:pPr>
              <a:defRPr/>
            </a:pPr>
            <a:fld id="{BDFC8248-54AF-46CA-865E-7E439E5ECB6A}" type="datetime1">
              <a:rPr lang="fr-FR"/>
              <a:pPr>
                <a:defRPr/>
              </a:pPr>
              <a:t>26/11/2025</a:t>
            </a:fld>
            <a:endParaRPr lang="fr-FR"/>
          </a:p>
        </p:txBody>
      </p:sp>
      <p:sp>
        <p:nvSpPr>
          <p:cNvPr id="6" name="Espace réservé du pied de page 5"/>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fontAlgn="auto">
              <a:spcBef>
                <a:spcPts val="0"/>
              </a:spcBef>
              <a:spcAft>
                <a:spcPts val="0"/>
              </a:spcAft>
              <a:defRPr>
                <a:latin typeface="+mn-lt"/>
              </a:defRPr>
            </a:lvl1pPr>
            <a:extLst/>
          </a:lstStyle>
          <a:p>
            <a:pPr>
              <a:defRPr/>
            </a:pPr>
            <a:fld id="{65A2CCC7-7614-4F0E-AAA5-95AA5BED99C1}"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lvl1pPr>
              <a:defRPr b="1"/>
            </a:lvl1pPr>
            <a:extLst/>
          </a:lstStyle>
          <a:p>
            <a:r>
              <a:rPr lang="fr-FR"/>
              <a:t>Cliquez pour modifier le style du titre</a:t>
            </a:r>
            <a:endParaRPr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fr-FR"/>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fr-FR"/>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contenu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lvl1pPr fontAlgn="auto">
              <a:spcBef>
                <a:spcPts val="0"/>
              </a:spcBef>
              <a:spcAft>
                <a:spcPts val="0"/>
              </a:spcAft>
              <a:defRPr>
                <a:latin typeface="+mn-lt"/>
              </a:defRPr>
            </a:lvl1pPr>
            <a:extLst/>
          </a:lstStyle>
          <a:p>
            <a:pPr>
              <a:defRPr/>
            </a:pPr>
            <a:fld id="{B67861D2-C527-4C22-8BFD-245F13A5B52A}" type="datetime1">
              <a:rPr lang="fr-FR"/>
              <a:pPr>
                <a:defRPr/>
              </a:pPr>
              <a:t>26/11/2025</a:t>
            </a:fld>
            <a:endParaRPr lang="fr-FR"/>
          </a:p>
        </p:txBody>
      </p:sp>
      <p:sp>
        <p:nvSpPr>
          <p:cNvPr id="8" name="Espace réservé du pied de page 7"/>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fr-FR"/>
          </a:p>
        </p:txBody>
      </p:sp>
      <p:sp>
        <p:nvSpPr>
          <p:cNvPr id="9" name="Espace réservé du numéro de diapositive 8"/>
          <p:cNvSpPr>
            <a:spLocks noGrp="1"/>
          </p:cNvSpPr>
          <p:nvPr>
            <p:ph type="sldNum" sz="quarter" idx="12"/>
          </p:nvPr>
        </p:nvSpPr>
        <p:spPr/>
        <p:txBody>
          <a:bodyPr/>
          <a:lstStyle>
            <a:lvl1pPr fontAlgn="auto">
              <a:spcBef>
                <a:spcPts val="0"/>
              </a:spcBef>
              <a:spcAft>
                <a:spcPts val="0"/>
              </a:spcAft>
              <a:defRPr>
                <a:latin typeface="+mn-lt"/>
              </a:defRPr>
            </a:lvl1pPr>
            <a:extLst/>
          </a:lstStyle>
          <a:p>
            <a:pPr>
              <a:defRPr/>
            </a:pPr>
            <a:fld id="{A0425029-7EBA-4C63-8138-7FFF934D2124}"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e la date 2"/>
          <p:cNvSpPr>
            <a:spLocks noGrp="1"/>
          </p:cNvSpPr>
          <p:nvPr>
            <p:ph type="dt" sz="half" idx="10"/>
          </p:nvPr>
        </p:nvSpPr>
        <p:spPr/>
        <p:txBody>
          <a:bodyPr/>
          <a:lstStyle>
            <a:lvl1pPr fontAlgn="auto">
              <a:spcBef>
                <a:spcPts val="0"/>
              </a:spcBef>
              <a:spcAft>
                <a:spcPts val="0"/>
              </a:spcAft>
              <a:defRPr>
                <a:latin typeface="+mn-lt"/>
              </a:defRPr>
            </a:lvl1pPr>
            <a:extLst/>
          </a:lstStyle>
          <a:p>
            <a:pPr>
              <a:defRPr/>
            </a:pPr>
            <a:fld id="{9B7C11C8-27A9-4983-B349-87F7BCA43858}" type="datetime1">
              <a:rPr lang="fr-FR"/>
              <a:pPr>
                <a:defRPr/>
              </a:pPr>
              <a:t>26/11/2025</a:t>
            </a:fld>
            <a:endParaRPr lang="fr-FR"/>
          </a:p>
        </p:txBody>
      </p:sp>
      <p:sp>
        <p:nvSpPr>
          <p:cNvPr id="4" name="Espace réservé du pied de page 3"/>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fr-FR"/>
          </a:p>
        </p:txBody>
      </p:sp>
      <p:sp>
        <p:nvSpPr>
          <p:cNvPr id="5" name="Espace réservé du numéro de diapositive 4"/>
          <p:cNvSpPr>
            <a:spLocks noGrp="1"/>
          </p:cNvSpPr>
          <p:nvPr>
            <p:ph type="sldNum" sz="quarter" idx="12"/>
          </p:nvPr>
        </p:nvSpPr>
        <p:spPr/>
        <p:txBody>
          <a:bodyPr/>
          <a:lstStyle>
            <a:lvl1pPr fontAlgn="auto">
              <a:spcBef>
                <a:spcPts val="0"/>
              </a:spcBef>
              <a:spcAft>
                <a:spcPts val="0"/>
              </a:spcAft>
              <a:defRPr>
                <a:latin typeface="+mn-lt"/>
              </a:defRPr>
            </a:lvl1pPr>
            <a:extLst/>
          </a:lstStyle>
          <a:p>
            <a:pPr>
              <a:defRPr/>
            </a:pPr>
            <a:fld id="{C255CA1A-D87E-4C75-B204-416F8DC7B3A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à coins arrondi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Espace réservé de la date 1"/>
          <p:cNvSpPr>
            <a:spLocks noGrp="1"/>
          </p:cNvSpPr>
          <p:nvPr>
            <p:ph type="dt" sz="half" idx="10"/>
          </p:nvPr>
        </p:nvSpPr>
        <p:spPr/>
        <p:txBody>
          <a:bodyPr/>
          <a:lstStyle>
            <a:lvl1pPr fontAlgn="auto">
              <a:spcBef>
                <a:spcPts val="0"/>
              </a:spcBef>
              <a:spcAft>
                <a:spcPts val="0"/>
              </a:spcAft>
              <a:defRPr>
                <a:latin typeface="+mn-lt"/>
              </a:defRPr>
            </a:lvl1pPr>
            <a:extLst/>
          </a:lstStyle>
          <a:p>
            <a:pPr>
              <a:defRPr/>
            </a:pPr>
            <a:fld id="{F1BCABAD-9C14-4E9A-B346-3334F7E07834}" type="datetime1">
              <a:rPr lang="fr-FR"/>
              <a:pPr>
                <a:defRPr/>
              </a:pPr>
              <a:t>26/11/2025</a:t>
            </a:fld>
            <a:endParaRPr lang="fr-FR"/>
          </a:p>
        </p:txBody>
      </p:sp>
      <p:sp>
        <p:nvSpPr>
          <p:cNvPr id="4" name="Espace réservé du pied de page 2"/>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fr-FR"/>
          </a:p>
        </p:txBody>
      </p:sp>
      <p:sp>
        <p:nvSpPr>
          <p:cNvPr id="5" name="Espace réservé du numéro de diapositive 3"/>
          <p:cNvSpPr>
            <a:spLocks noGrp="1"/>
          </p:cNvSpPr>
          <p:nvPr>
            <p:ph type="sldNum" sz="quarter" idx="12"/>
          </p:nvPr>
        </p:nvSpPr>
        <p:spPr/>
        <p:txBody>
          <a:bodyPr/>
          <a:lstStyle>
            <a:lvl1pPr fontAlgn="auto">
              <a:spcBef>
                <a:spcPts val="0"/>
              </a:spcBef>
              <a:spcAft>
                <a:spcPts val="0"/>
              </a:spcAft>
              <a:defRPr>
                <a:latin typeface="+mn-lt"/>
              </a:defRPr>
            </a:lvl1pPr>
            <a:extLst/>
          </a:lstStyle>
          <a:p>
            <a:pPr>
              <a:defRPr/>
            </a:pPr>
            <a:fld id="{440E5F5B-2768-4BBD-BB16-D755440BD58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fr-FR"/>
              <a:t>Cliquez pour modifier le style du titre</a:t>
            </a:r>
            <a:endParaRPr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lvl1pPr fontAlgn="auto">
              <a:spcBef>
                <a:spcPts val="0"/>
              </a:spcBef>
              <a:spcAft>
                <a:spcPts val="0"/>
              </a:spcAft>
              <a:defRPr>
                <a:latin typeface="+mn-lt"/>
              </a:defRPr>
            </a:lvl1pPr>
            <a:extLst/>
          </a:lstStyle>
          <a:p>
            <a:pPr>
              <a:defRPr/>
            </a:pPr>
            <a:fld id="{03BACDB8-8564-4AE4-BE47-F0EBF2B2CF54}" type="datetime1">
              <a:rPr lang="fr-FR"/>
              <a:pPr>
                <a:defRPr/>
              </a:pPr>
              <a:t>26/11/2025</a:t>
            </a:fld>
            <a:endParaRPr lang="fr-FR"/>
          </a:p>
        </p:txBody>
      </p:sp>
      <p:sp>
        <p:nvSpPr>
          <p:cNvPr id="6" name="Espace réservé du pied de page 5"/>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fontAlgn="auto">
              <a:spcBef>
                <a:spcPts val="0"/>
              </a:spcBef>
              <a:spcAft>
                <a:spcPts val="0"/>
              </a:spcAft>
              <a:defRPr>
                <a:latin typeface="+mn-lt"/>
              </a:defRPr>
            </a:lvl1pPr>
            <a:extLst/>
          </a:lstStyle>
          <a:p>
            <a:pPr>
              <a:defRPr/>
            </a:pPr>
            <a:fld id="{452F056C-7E84-475E-A2B3-DA557D4F08B2}"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à coins arrondi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Arrondir un rectangle à un seul coin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fr-FR"/>
              <a:t>Cliquez pour modifier le style du titre</a:t>
            </a:r>
            <a:endParaRPr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fr-FR" noProof="0"/>
              <a:t>Cliquez sur l'icône pour ajouter une image</a:t>
            </a:r>
            <a:endParaRPr lang="en-US" noProof="0"/>
          </a:p>
        </p:txBody>
      </p:sp>
      <p:sp>
        <p:nvSpPr>
          <p:cNvPr id="7" name="Espace réservé de la date 4"/>
          <p:cNvSpPr>
            <a:spLocks noGrp="1"/>
          </p:cNvSpPr>
          <p:nvPr>
            <p:ph type="dt" sz="half" idx="10"/>
          </p:nvPr>
        </p:nvSpPr>
        <p:spPr/>
        <p:txBody>
          <a:bodyPr/>
          <a:lstStyle>
            <a:lvl1pPr fontAlgn="auto">
              <a:spcBef>
                <a:spcPts val="0"/>
              </a:spcBef>
              <a:spcAft>
                <a:spcPts val="0"/>
              </a:spcAft>
              <a:defRPr>
                <a:latin typeface="+mn-lt"/>
              </a:defRPr>
            </a:lvl1pPr>
            <a:extLst/>
          </a:lstStyle>
          <a:p>
            <a:pPr>
              <a:defRPr/>
            </a:pPr>
            <a:fld id="{61180A3E-778C-4A71-9AD3-AF2A6F4643D8}" type="datetime1">
              <a:rPr lang="fr-FR"/>
              <a:pPr>
                <a:defRPr/>
              </a:pPr>
              <a:t>26/11/2025</a:t>
            </a:fld>
            <a:endParaRPr lang="fr-FR"/>
          </a:p>
        </p:txBody>
      </p:sp>
      <p:sp>
        <p:nvSpPr>
          <p:cNvPr id="8" name="Espace réservé du pied de page 5"/>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fr-FR"/>
          </a:p>
        </p:txBody>
      </p:sp>
      <p:sp>
        <p:nvSpPr>
          <p:cNvPr id="9" name="Espace réservé du numéro de diapositive 6"/>
          <p:cNvSpPr>
            <a:spLocks noGrp="1"/>
          </p:cNvSpPr>
          <p:nvPr>
            <p:ph type="sldNum" sz="quarter" idx="12"/>
          </p:nvPr>
        </p:nvSpPr>
        <p:spPr/>
        <p:txBody>
          <a:bodyPr/>
          <a:lstStyle>
            <a:lvl1pPr fontAlgn="auto">
              <a:spcBef>
                <a:spcPts val="0"/>
              </a:spcBef>
              <a:spcAft>
                <a:spcPts val="0"/>
              </a:spcAft>
              <a:defRPr>
                <a:latin typeface="+mn-lt"/>
              </a:defRPr>
            </a:lvl1pPr>
            <a:extLst/>
          </a:lstStyle>
          <a:p>
            <a:pPr>
              <a:defRPr/>
            </a:pPr>
            <a:fld id="{E64168C8-9717-4BD2-82C1-CCFE0486FC04}"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à coins arrondi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Espace réservé du titre 12"/>
          <p:cNvSpPr>
            <a:spLocks noGrp="1"/>
          </p:cNvSpPr>
          <p:nvPr>
            <p:ph type="title"/>
          </p:nvPr>
        </p:nvSpPr>
        <p:spPr>
          <a:xfrm>
            <a:off x="503238" y="4986338"/>
            <a:ext cx="8183562" cy="1050925"/>
          </a:xfrm>
          <a:prstGeom prst="rect">
            <a:avLst/>
          </a:prstGeom>
        </p:spPr>
        <p:txBody>
          <a:bodyPr vert="horz" anchor="b">
            <a:normAutofit/>
          </a:bodyPr>
          <a:lstStyle/>
          <a:p>
            <a:r>
              <a:rPr lang="fr-FR"/>
              <a:t>Cliquez pour modifier le style du titre</a:t>
            </a:r>
            <a:endParaRPr lang="en-US"/>
          </a:p>
        </p:txBody>
      </p:sp>
      <p:sp>
        <p:nvSpPr>
          <p:cNvPr id="1031" name="Espace réservé du texte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5" name="Espace réservé de la date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rgbClr val="DEDEDE">
                    <a:shade val="50000"/>
                  </a:srgbClr>
                </a:solidFill>
                <a:latin typeface="Arial" pitchFamily="34" charset="0"/>
                <a:cs typeface="+mn-cs"/>
              </a:defRPr>
            </a:lvl1pPr>
            <a:extLst/>
          </a:lstStyle>
          <a:p>
            <a:pPr>
              <a:defRPr/>
            </a:pPr>
            <a:fld id="{362C1713-3326-4BE2-9F26-AD044D484913}" type="datetime1">
              <a:rPr lang="fr-FR"/>
              <a:pPr>
                <a:defRPr/>
              </a:pPr>
              <a:t>26/11/2025</a:t>
            </a:fld>
            <a:endParaRPr lang="fr-FR"/>
          </a:p>
        </p:txBody>
      </p:sp>
      <p:sp>
        <p:nvSpPr>
          <p:cNvPr id="18" name="Espace réservé du pied de page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rgbClr val="DEDEDE">
                    <a:shade val="50000"/>
                  </a:srgbClr>
                </a:solidFill>
                <a:latin typeface="Arial" pitchFamily="34" charset="0"/>
                <a:cs typeface="+mn-cs"/>
              </a:defRPr>
            </a:lvl1pPr>
            <a:extLst/>
          </a:lstStyle>
          <a:p>
            <a:pPr>
              <a:defRPr/>
            </a:pPr>
            <a:endParaRPr lang="fr-FR"/>
          </a:p>
        </p:txBody>
      </p:sp>
      <p:sp>
        <p:nvSpPr>
          <p:cNvPr id="5" name="Espace réservé du numéro de diapositiv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rgbClr val="DEDEDE">
                    <a:shade val="50000"/>
                  </a:srgbClr>
                </a:solidFill>
                <a:latin typeface="Arial" pitchFamily="34" charset="0"/>
                <a:cs typeface="+mn-cs"/>
              </a:defRPr>
            </a:lvl1pPr>
            <a:extLst/>
          </a:lstStyle>
          <a:p>
            <a:pPr>
              <a:defRPr/>
            </a:pPr>
            <a:fld id="{99491D9B-C19B-421F-AE22-19F57703F540}"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hdr="0" ftr="0" dt="0"/>
  <p:txStyles>
    <p:titleStyle>
      <a:lvl1pPr algn="l" rtl="0" eaLnBrk="0" fontAlgn="base" hangingPunct="0">
        <a:spcBef>
          <a:spcPct val="0"/>
        </a:spcBef>
        <a:spcAft>
          <a:spcPct val="0"/>
        </a:spcAft>
        <a:defRPr sz="3600" b="1" kern="1200">
          <a:solidFill>
            <a:srgbClr val="7172A7"/>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7172A7"/>
          </a:solidFill>
          <a:latin typeface="Verdana" pitchFamily="34" charset="0"/>
        </a:defRPr>
      </a:lvl2pPr>
      <a:lvl3pPr algn="l" rtl="0" eaLnBrk="0" fontAlgn="base" hangingPunct="0">
        <a:spcBef>
          <a:spcPct val="0"/>
        </a:spcBef>
        <a:spcAft>
          <a:spcPct val="0"/>
        </a:spcAft>
        <a:defRPr sz="3600" b="1">
          <a:solidFill>
            <a:srgbClr val="7172A7"/>
          </a:solidFill>
          <a:latin typeface="Verdana" pitchFamily="34" charset="0"/>
        </a:defRPr>
      </a:lvl3pPr>
      <a:lvl4pPr algn="l" rtl="0" eaLnBrk="0" fontAlgn="base" hangingPunct="0">
        <a:spcBef>
          <a:spcPct val="0"/>
        </a:spcBef>
        <a:spcAft>
          <a:spcPct val="0"/>
        </a:spcAft>
        <a:defRPr sz="3600" b="1">
          <a:solidFill>
            <a:srgbClr val="7172A7"/>
          </a:solidFill>
          <a:latin typeface="Verdana" pitchFamily="34" charset="0"/>
        </a:defRPr>
      </a:lvl4pPr>
      <a:lvl5pPr algn="l" rtl="0" eaLnBrk="0" fontAlgn="base" hangingPunct="0">
        <a:spcBef>
          <a:spcPct val="0"/>
        </a:spcBef>
        <a:spcAft>
          <a:spcPct val="0"/>
        </a:spcAft>
        <a:defRPr sz="3600" b="1">
          <a:solidFill>
            <a:srgbClr val="7172A7"/>
          </a:solidFill>
          <a:latin typeface="Verdana" pitchFamily="34" charset="0"/>
        </a:defRPr>
      </a:lvl5pPr>
      <a:lvl6pPr marL="457200" algn="l" rtl="0" fontAlgn="base">
        <a:spcBef>
          <a:spcPct val="0"/>
        </a:spcBef>
        <a:spcAft>
          <a:spcPct val="0"/>
        </a:spcAft>
        <a:defRPr sz="3600" b="1">
          <a:solidFill>
            <a:srgbClr val="7172A7"/>
          </a:solidFill>
          <a:latin typeface="Verdana" pitchFamily="34" charset="0"/>
        </a:defRPr>
      </a:lvl6pPr>
      <a:lvl7pPr marL="914400" algn="l" rtl="0" fontAlgn="base">
        <a:spcBef>
          <a:spcPct val="0"/>
        </a:spcBef>
        <a:spcAft>
          <a:spcPct val="0"/>
        </a:spcAft>
        <a:defRPr sz="3600" b="1">
          <a:solidFill>
            <a:srgbClr val="7172A7"/>
          </a:solidFill>
          <a:latin typeface="Verdana" pitchFamily="34" charset="0"/>
        </a:defRPr>
      </a:lvl7pPr>
      <a:lvl8pPr marL="1371600" algn="l" rtl="0" fontAlgn="base">
        <a:spcBef>
          <a:spcPct val="0"/>
        </a:spcBef>
        <a:spcAft>
          <a:spcPct val="0"/>
        </a:spcAft>
        <a:defRPr sz="3600" b="1">
          <a:solidFill>
            <a:srgbClr val="7172A7"/>
          </a:solidFill>
          <a:latin typeface="Verdana" pitchFamily="34" charset="0"/>
        </a:defRPr>
      </a:lvl8pPr>
      <a:lvl9pPr marL="1828800" algn="l" rtl="0" fontAlgn="base">
        <a:spcBef>
          <a:spcPct val="0"/>
        </a:spcBef>
        <a:spcAft>
          <a:spcPct val="0"/>
        </a:spcAft>
        <a:defRPr sz="3600" b="1">
          <a:solidFill>
            <a:srgbClr val="7172A7"/>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4.xml"/><Relationship Id="rId7" Type="http://schemas.openxmlformats.org/officeDocument/2006/relationships/notesSlide" Target="../notesSlides/notesSlide10.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s>
</file>

<file path=ppt/slides/_rels/slide100.xml.rels><?xml version="1.0" encoding="UTF-8" standalone="yes"?>
<Relationships xmlns="http://schemas.openxmlformats.org/package/2006/relationships"><Relationship Id="rId3" Type="http://schemas.openxmlformats.org/officeDocument/2006/relationships/tags" Target="../tags/tag440.xml"/><Relationship Id="rId7" Type="http://schemas.openxmlformats.org/officeDocument/2006/relationships/image" Target="../media/image2.jpeg"/><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notesSlide" Target="../notesSlides/notesSlide64.xml"/><Relationship Id="rId5" Type="http://schemas.openxmlformats.org/officeDocument/2006/relationships/slideLayout" Target="../slideLayouts/slideLayout2.xml"/><Relationship Id="rId4" Type="http://schemas.openxmlformats.org/officeDocument/2006/relationships/tags" Target="../tags/tag441.xml"/></Relationships>
</file>

<file path=ppt/slides/_rels/slide101.xml.rels><?xml version="1.0" encoding="UTF-8" standalone="yes"?>
<Relationships xmlns="http://schemas.openxmlformats.org/package/2006/relationships"><Relationship Id="rId3" Type="http://schemas.openxmlformats.org/officeDocument/2006/relationships/tags" Target="../tags/tag444.xml"/><Relationship Id="rId7" Type="http://schemas.openxmlformats.org/officeDocument/2006/relationships/image" Target="../media/image2.jpeg"/><Relationship Id="rId2" Type="http://schemas.openxmlformats.org/officeDocument/2006/relationships/tags" Target="../tags/tag443.xml"/><Relationship Id="rId1" Type="http://schemas.openxmlformats.org/officeDocument/2006/relationships/tags" Target="../tags/tag442.xml"/><Relationship Id="rId6" Type="http://schemas.openxmlformats.org/officeDocument/2006/relationships/notesSlide" Target="../notesSlides/notesSlide65.xml"/><Relationship Id="rId5" Type="http://schemas.openxmlformats.org/officeDocument/2006/relationships/slideLayout" Target="../slideLayouts/slideLayout1.xml"/><Relationship Id="rId4" Type="http://schemas.openxmlformats.org/officeDocument/2006/relationships/tags" Target="../tags/tag445.xml"/></Relationships>
</file>

<file path=ppt/slides/_rels/slide102.xml.rels><?xml version="1.0" encoding="UTF-8" standalone="yes"?>
<Relationships xmlns="http://schemas.openxmlformats.org/package/2006/relationships"><Relationship Id="rId3" Type="http://schemas.openxmlformats.org/officeDocument/2006/relationships/tags" Target="../tags/tag448.xml"/><Relationship Id="rId7" Type="http://schemas.openxmlformats.org/officeDocument/2006/relationships/image" Target="../media/image2.jpeg"/><Relationship Id="rId2" Type="http://schemas.openxmlformats.org/officeDocument/2006/relationships/tags" Target="../tags/tag447.xml"/><Relationship Id="rId1" Type="http://schemas.openxmlformats.org/officeDocument/2006/relationships/tags" Target="../tags/tag446.xml"/><Relationship Id="rId6" Type="http://schemas.openxmlformats.org/officeDocument/2006/relationships/notesSlide" Target="../notesSlides/notesSlide66.xml"/><Relationship Id="rId5" Type="http://schemas.openxmlformats.org/officeDocument/2006/relationships/slideLayout" Target="../slideLayouts/slideLayout1.xml"/><Relationship Id="rId4" Type="http://schemas.openxmlformats.org/officeDocument/2006/relationships/tags" Target="../tags/tag449.xml"/></Relationships>
</file>

<file path=ppt/slides/_rels/slide103.xml.rels><?xml version="1.0" encoding="UTF-8" standalone="yes"?>
<Relationships xmlns="http://schemas.openxmlformats.org/package/2006/relationships"><Relationship Id="rId3" Type="http://schemas.openxmlformats.org/officeDocument/2006/relationships/tags" Target="../tags/tag452.xml"/><Relationship Id="rId2" Type="http://schemas.openxmlformats.org/officeDocument/2006/relationships/tags" Target="../tags/tag451.xml"/><Relationship Id="rId1" Type="http://schemas.openxmlformats.org/officeDocument/2006/relationships/tags" Target="../tags/tag450.xml"/><Relationship Id="rId6" Type="http://schemas.openxmlformats.org/officeDocument/2006/relationships/image" Target="../media/image2.jpeg"/><Relationship Id="rId5" Type="http://schemas.openxmlformats.org/officeDocument/2006/relationships/notesSlide" Target="../notesSlides/notesSlide67.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2.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2.jpe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54.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57.xml"/><Relationship Id="rId7" Type="http://schemas.openxmlformats.org/officeDocument/2006/relationships/notesSlide" Target="../notesSlides/notesSlide13.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62.xml"/><Relationship Id="rId7" Type="http://schemas.openxmlformats.org/officeDocument/2006/relationships/notesSlide" Target="../notesSlides/notesSlide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tags" Target="../tags/tag63.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67.xml"/><Relationship Id="rId7"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9"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2.jpe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17.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2.jpe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78.xml"/></Relationships>
</file>

<file path=ppt/slides/_rels/slide18.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2.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19.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2.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7.xml"/><Relationship Id="rId7" Type="http://schemas.openxmlformats.org/officeDocument/2006/relationships/notesSlide" Target="../notesSlides/notes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2.jpe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93.xml"/><Relationship Id="rId7" Type="http://schemas.openxmlformats.org/officeDocument/2006/relationships/notesSlide" Target="../notesSlides/notesSlide2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tags" Target="../tags/tag94.xml"/></Relationships>
</file>

<file path=ppt/slides/_rels/slide2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98.xml"/><Relationship Id="rId7" Type="http://schemas.openxmlformats.org/officeDocument/2006/relationships/notesSlide" Target="../notesSlides/notesSlide2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tags" Target="../tags/tag99.xml"/></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03.xml"/><Relationship Id="rId7" Type="http://schemas.openxmlformats.org/officeDocument/2006/relationships/notesSlide" Target="../notesSlides/notesSlide2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2.xml"/><Relationship Id="rId5" Type="http://schemas.openxmlformats.org/officeDocument/2006/relationships/tags" Target="../tags/tag105.xml"/><Relationship Id="rId4" Type="http://schemas.openxmlformats.org/officeDocument/2006/relationships/tags" Target="../tags/tag104.xml"/></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08.xml"/><Relationship Id="rId7" Type="http://schemas.openxmlformats.org/officeDocument/2006/relationships/notesSlide" Target="../notesSlides/notesSlide24.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2.xml"/><Relationship Id="rId5" Type="http://schemas.openxmlformats.org/officeDocument/2006/relationships/tags" Target="../tags/tag110.xml"/><Relationship Id="rId4" Type="http://schemas.openxmlformats.org/officeDocument/2006/relationships/tags" Target="../tags/tag109.xml"/></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3.xml"/><Relationship Id="rId7" Type="http://schemas.openxmlformats.org/officeDocument/2006/relationships/notesSlide" Target="../notesSlides/notesSlide25.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2.xml"/><Relationship Id="rId5" Type="http://schemas.openxmlformats.org/officeDocument/2006/relationships/tags" Target="../tags/tag115.xml"/><Relationship Id="rId4" Type="http://schemas.openxmlformats.org/officeDocument/2006/relationships/tags" Target="../tags/tag114.xml"/></Relationships>
</file>

<file path=ppt/slides/_rels/slide2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8.xml"/><Relationship Id="rId7" Type="http://schemas.openxmlformats.org/officeDocument/2006/relationships/notesSlide" Target="../notesSlides/notesSlide26.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2.xml"/><Relationship Id="rId5" Type="http://schemas.openxmlformats.org/officeDocument/2006/relationships/tags" Target="../tags/tag120.xml"/><Relationship Id="rId4" Type="http://schemas.openxmlformats.org/officeDocument/2006/relationships/tags" Target="../tags/tag119.xml"/></Relationships>
</file>

<file path=ppt/slides/_rels/slide2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23.xml"/><Relationship Id="rId7" Type="http://schemas.openxmlformats.org/officeDocument/2006/relationships/notesSlide" Target="../notesSlides/notesSlide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2.xml"/><Relationship Id="rId5" Type="http://schemas.openxmlformats.org/officeDocument/2006/relationships/tags" Target="../tags/tag125.xml"/><Relationship Id="rId4" Type="http://schemas.openxmlformats.org/officeDocument/2006/relationships/tags" Target="../tags/tag124.xml"/></Relationships>
</file>

<file path=ppt/slides/_rels/slide2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28.xml"/><Relationship Id="rId7" Type="http://schemas.openxmlformats.org/officeDocument/2006/relationships/notesSlide" Target="../notesSlides/notesSlide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2.xml"/><Relationship Id="rId5" Type="http://schemas.openxmlformats.org/officeDocument/2006/relationships/tags" Target="../tags/tag130.xml"/><Relationship Id="rId4" Type="http://schemas.openxmlformats.org/officeDocument/2006/relationships/tags" Target="../tags/tag129.xml"/></Relationships>
</file>

<file path=ppt/slides/_rels/slide2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33.xml"/><Relationship Id="rId7" Type="http://schemas.openxmlformats.org/officeDocument/2006/relationships/notesSlide" Target="../notesSlides/notesSlide29.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2.xml"/><Relationship Id="rId5" Type="http://schemas.openxmlformats.org/officeDocument/2006/relationships/tags" Target="../tags/tag135.xml"/><Relationship Id="rId4" Type="http://schemas.openxmlformats.org/officeDocument/2006/relationships/tags" Target="../tags/tag134.xml"/></Relationships>
</file>

<file path=ppt/slides/_rels/slide3.xml.rels><?xml version="1.0" encoding="UTF-8" standalone="yes"?>
<Relationships xmlns="http://schemas.openxmlformats.org/package/2006/relationships"><Relationship Id="rId8" Type="http://schemas.openxmlformats.org/officeDocument/2006/relationships/hyperlink" Target="https://lignery.ca/wp-content/uploads/sites/30/2025/10/BDD_251015_18_LIP-REG-PED-NMEA.pdf" TargetMode="External"/><Relationship Id="rId3" Type="http://schemas.openxmlformats.org/officeDocument/2006/relationships/tags" Target="../tags/tag12.xml"/><Relationship Id="rId7" Type="http://schemas.openxmlformats.org/officeDocument/2006/relationships/hyperlink" Target="https://lignery.ca/wp-content/uploads/sites/30/2025/10/flt_Enseignante-ou-enseignant-associe_2526_avec-signature-20251008.pdf"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3.xml"/><Relationship Id="rId5" Type="http://schemas.openxmlformats.org/officeDocument/2006/relationships/slideLayout" Target="../slideLayouts/slideLayout2.xml"/><Relationship Id="rId10" Type="http://schemas.openxmlformats.org/officeDocument/2006/relationships/image" Target="../media/image4.png"/><Relationship Id="rId4" Type="http://schemas.openxmlformats.org/officeDocument/2006/relationships/tags" Target="../tags/tag13.xml"/><Relationship Id="rId9" Type="http://schemas.openxmlformats.org/officeDocument/2006/relationships/image" Target="../media/image2.jpeg"/></Relationships>
</file>

<file path=ppt/slides/_rels/slide3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38.xml"/><Relationship Id="rId7" Type="http://schemas.openxmlformats.org/officeDocument/2006/relationships/notesSlide" Target="../notesSlides/notesSlide30.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2.xml"/><Relationship Id="rId5" Type="http://schemas.openxmlformats.org/officeDocument/2006/relationships/tags" Target="../tags/tag140.xml"/><Relationship Id="rId4" Type="http://schemas.openxmlformats.org/officeDocument/2006/relationships/tags" Target="../tags/tag139.xml"/></Relationships>
</file>

<file path=ppt/slides/_rels/slide3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43.xml"/><Relationship Id="rId7" Type="http://schemas.openxmlformats.org/officeDocument/2006/relationships/notesSlide" Target="../notesSlides/notesSlide31.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Layout" Target="../slideLayouts/slideLayout2.xml"/><Relationship Id="rId5" Type="http://schemas.openxmlformats.org/officeDocument/2006/relationships/tags" Target="../tags/tag145.xml"/><Relationship Id="rId4" Type="http://schemas.openxmlformats.org/officeDocument/2006/relationships/tags" Target="../tags/tag144.xml"/></Relationships>
</file>

<file path=ppt/slides/_rels/slide3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48.xml"/><Relationship Id="rId7" Type="http://schemas.openxmlformats.org/officeDocument/2006/relationships/notesSlide" Target="../notesSlides/notesSlide3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Layout" Target="../slideLayouts/slideLayout2.xml"/><Relationship Id="rId5" Type="http://schemas.openxmlformats.org/officeDocument/2006/relationships/tags" Target="../tags/tag150.xml"/><Relationship Id="rId4" Type="http://schemas.openxmlformats.org/officeDocument/2006/relationships/tags" Target="../tags/tag149.xml"/></Relationships>
</file>

<file path=ppt/slides/_rels/slide3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53.xml"/><Relationship Id="rId7" Type="http://schemas.openxmlformats.org/officeDocument/2006/relationships/notesSlide" Target="../notesSlides/notesSlide3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2.xml"/><Relationship Id="rId5" Type="http://schemas.openxmlformats.org/officeDocument/2006/relationships/tags" Target="../tags/tag155.xml"/><Relationship Id="rId4" Type="http://schemas.openxmlformats.org/officeDocument/2006/relationships/tags" Target="../tags/tag154.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158.xml"/><Relationship Id="rId7"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image" Target="../media/image2.jpe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3" Type="http://schemas.openxmlformats.org/officeDocument/2006/relationships/tags" Target="../tags/tag164.xml"/><Relationship Id="rId7" Type="http://schemas.openxmlformats.org/officeDocument/2006/relationships/slideLayout" Target="../slideLayouts/slideLayout2.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9" Type="http://schemas.openxmlformats.org/officeDocument/2006/relationships/image" Target="../media/image2.jpeg"/></Relationships>
</file>

<file path=ppt/slides/_rels/slide3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70.xml"/><Relationship Id="rId7" Type="http://schemas.openxmlformats.org/officeDocument/2006/relationships/notesSlide" Target="../notesSlides/notesSlide36.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3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75.xml"/><Relationship Id="rId7" Type="http://schemas.openxmlformats.org/officeDocument/2006/relationships/notesSlide" Target="../notesSlides/notesSlide37.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3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80.xml"/><Relationship Id="rId7" Type="http://schemas.openxmlformats.org/officeDocument/2006/relationships/notesSlide" Target="../notesSlides/notesSlide38.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2.xml"/><Relationship Id="rId5" Type="http://schemas.openxmlformats.org/officeDocument/2006/relationships/tags" Target="../tags/tag182.xml"/><Relationship Id="rId4" Type="http://schemas.openxmlformats.org/officeDocument/2006/relationships/tags" Target="../tags/tag181.xml"/></Relationships>
</file>

<file path=ppt/slides/_rels/slide39.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image" Target="../media/image2.jpe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notesSlide" Target="../notesSlides/notesSlide39.xml"/><Relationship Id="rId5" Type="http://schemas.openxmlformats.org/officeDocument/2006/relationships/slideLayout" Target="../slideLayouts/slideLayout1.xml"/><Relationship Id="rId4" Type="http://schemas.openxmlformats.org/officeDocument/2006/relationships/tags" Target="../tags/tag186.xml"/></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2.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17.xml"/></Relationships>
</file>

<file path=ppt/slides/_rels/slide4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89.xml"/><Relationship Id="rId7" Type="http://schemas.openxmlformats.org/officeDocument/2006/relationships/image" Target="../media/image2.jpe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2.xml"/><Relationship Id="rId5" Type="http://schemas.openxmlformats.org/officeDocument/2006/relationships/tags" Target="../tags/tag191.xml"/><Relationship Id="rId4" Type="http://schemas.openxmlformats.org/officeDocument/2006/relationships/tags" Target="../tags/tag190.xml"/></Relationships>
</file>

<file path=ppt/slides/_rels/slide4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94.xml"/><Relationship Id="rId7" Type="http://schemas.openxmlformats.org/officeDocument/2006/relationships/image" Target="../media/image2.jpe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2.xml"/><Relationship Id="rId5" Type="http://schemas.openxmlformats.org/officeDocument/2006/relationships/tags" Target="../tags/tag196.xml"/><Relationship Id="rId4" Type="http://schemas.openxmlformats.org/officeDocument/2006/relationships/tags" Target="../tags/tag195.xml"/></Relationships>
</file>

<file path=ppt/slides/_rels/slide4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99.xml"/><Relationship Id="rId7" Type="http://schemas.openxmlformats.org/officeDocument/2006/relationships/image" Target="../media/image2.jpe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2.xml"/><Relationship Id="rId5" Type="http://schemas.openxmlformats.org/officeDocument/2006/relationships/tags" Target="../tags/tag201.xml"/><Relationship Id="rId4" Type="http://schemas.openxmlformats.org/officeDocument/2006/relationships/tags" Target="../tags/tag200.xml"/></Relationships>
</file>

<file path=ppt/slides/_rels/slide4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04.xml"/><Relationship Id="rId7" Type="http://schemas.openxmlformats.org/officeDocument/2006/relationships/image" Target="../media/image2.jpe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2.xml"/><Relationship Id="rId5" Type="http://schemas.openxmlformats.org/officeDocument/2006/relationships/tags" Target="../tags/tag206.xml"/><Relationship Id="rId4" Type="http://schemas.openxmlformats.org/officeDocument/2006/relationships/tags" Target="../tags/tag205.xml"/></Relationships>
</file>

<file path=ppt/slides/_rels/slide4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09.xml"/><Relationship Id="rId7" Type="http://schemas.openxmlformats.org/officeDocument/2006/relationships/hyperlink" Target="https://youtu.be/INx55Kob7cM" TargetMode="Externa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2.xml"/><Relationship Id="rId5" Type="http://schemas.openxmlformats.org/officeDocument/2006/relationships/tags" Target="../tags/tag211.xml"/><Relationship Id="rId4" Type="http://schemas.openxmlformats.org/officeDocument/2006/relationships/tags" Target="../tags/tag210.xml"/><Relationship Id="rId9" Type="http://schemas.openxmlformats.org/officeDocument/2006/relationships/image" Target="../media/image5.jpeg"/></Relationships>
</file>

<file path=ppt/slides/_rels/slide4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14.xml"/><Relationship Id="rId7" Type="http://schemas.openxmlformats.org/officeDocument/2006/relationships/image" Target="../media/image2.jpeg"/><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2.xml"/><Relationship Id="rId5" Type="http://schemas.openxmlformats.org/officeDocument/2006/relationships/tags" Target="../tags/tag216.xml"/><Relationship Id="rId4" Type="http://schemas.openxmlformats.org/officeDocument/2006/relationships/tags" Target="../tags/tag215.xml"/></Relationships>
</file>

<file path=ppt/slides/_rels/slide4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19.xml"/><Relationship Id="rId7" Type="http://schemas.openxmlformats.org/officeDocument/2006/relationships/image" Target="../media/image2.jpe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Layout" Target="../slideLayouts/slideLayout2.xml"/><Relationship Id="rId5" Type="http://schemas.openxmlformats.org/officeDocument/2006/relationships/tags" Target="../tags/tag221.xml"/><Relationship Id="rId4" Type="http://schemas.openxmlformats.org/officeDocument/2006/relationships/tags" Target="../tags/tag220.xml"/></Relationships>
</file>

<file path=ppt/slides/_rels/slide4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24.xml"/><Relationship Id="rId7" Type="http://schemas.openxmlformats.org/officeDocument/2006/relationships/image" Target="../media/image2.jpeg"/><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slideLayout" Target="../slideLayouts/slideLayout2.xml"/><Relationship Id="rId5" Type="http://schemas.openxmlformats.org/officeDocument/2006/relationships/tags" Target="../tags/tag226.xml"/><Relationship Id="rId4" Type="http://schemas.openxmlformats.org/officeDocument/2006/relationships/tags" Target="../tags/tag225.xml"/></Relationships>
</file>

<file path=ppt/slides/_rels/slide4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29.xml"/><Relationship Id="rId7" Type="http://schemas.openxmlformats.org/officeDocument/2006/relationships/image" Target="../media/image2.jpe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slideLayout" Target="../slideLayouts/slideLayout2.xml"/><Relationship Id="rId5" Type="http://schemas.openxmlformats.org/officeDocument/2006/relationships/tags" Target="../tags/tag231.xml"/><Relationship Id="rId4" Type="http://schemas.openxmlformats.org/officeDocument/2006/relationships/tags" Target="../tags/tag230.xml"/></Relationships>
</file>

<file path=ppt/slides/_rels/slide4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34.xml"/><Relationship Id="rId7" Type="http://schemas.openxmlformats.org/officeDocument/2006/relationships/image" Target="../media/image2.jpeg"/><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slideLayout" Target="../slideLayouts/slideLayout2.xml"/><Relationship Id="rId5" Type="http://schemas.openxmlformats.org/officeDocument/2006/relationships/tags" Target="../tags/tag236.xml"/><Relationship Id="rId4" Type="http://schemas.openxmlformats.org/officeDocument/2006/relationships/tags" Target="../tags/tag235.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21.xml"/></Relationships>
</file>

<file path=ppt/slides/_rels/slide5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39.xml"/><Relationship Id="rId7" Type="http://schemas.openxmlformats.org/officeDocument/2006/relationships/image" Target="../media/image2.jpe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slideLayout" Target="../slideLayouts/slideLayout2.xml"/><Relationship Id="rId5" Type="http://schemas.openxmlformats.org/officeDocument/2006/relationships/tags" Target="../tags/tag241.xml"/><Relationship Id="rId4" Type="http://schemas.openxmlformats.org/officeDocument/2006/relationships/tags" Target="../tags/tag240.xml"/></Relationships>
</file>

<file path=ppt/slides/_rels/slide5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44.xml"/><Relationship Id="rId7" Type="http://schemas.openxmlformats.org/officeDocument/2006/relationships/slideLayout" Target="../slideLayouts/slideLayout2.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9" Type="http://schemas.openxmlformats.org/officeDocument/2006/relationships/image" Target="../media/image5.jpeg"/></Relationships>
</file>

<file path=ppt/slides/_rels/slide5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50.xml"/><Relationship Id="rId7" Type="http://schemas.openxmlformats.org/officeDocument/2006/relationships/slideLayout" Target="../slideLayouts/slideLayout2.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9" Type="http://schemas.openxmlformats.org/officeDocument/2006/relationships/image" Target="../media/image5.jpeg"/></Relationships>
</file>

<file path=ppt/slides/_rels/slide5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56.xml"/><Relationship Id="rId7" Type="http://schemas.openxmlformats.org/officeDocument/2006/relationships/slideLayout" Target="../slideLayouts/slideLayout2.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9" Type="http://schemas.openxmlformats.org/officeDocument/2006/relationships/image" Target="../media/image5.jpeg"/></Relationships>
</file>

<file path=ppt/slides/_rels/slide5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62.xml"/><Relationship Id="rId7" Type="http://schemas.openxmlformats.org/officeDocument/2006/relationships/slideLayout" Target="../slideLayouts/slideLayout2.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9" Type="http://schemas.openxmlformats.org/officeDocument/2006/relationships/image" Target="../media/image5.jpeg"/></Relationships>
</file>

<file path=ppt/slides/_rels/slide5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68.xml"/><Relationship Id="rId7" Type="http://schemas.openxmlformats.org/officeDocument/2006/relationships/slideLayout" Target="../slideLayouts/slideLayout2.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 Id="rId9" Type="http://schemas.openxmlformats.org/officeDocument/2006/relationships/image" Target="../media/image5.jpeg"/></Relationships>
</file>

<file path=ppt/slides/_rels/slide5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74.xml"/><Relationship Id="rId7" Type="http://schemas.openxmlformats.org/officeDocument/2006/relationships/slideLayout" Target="../slideLayouts/slideLayout2.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9" Type="http://schemas.openxmlformats.org/officeDocument/2006/relationships/image" Target="../media/image6.png"/></Relationships>
</file>

<file path=ppt/slides/_rels/slide5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80.xml"/><Relationship Id="rId7" Type="http://schemas.openxmlformats.org/officeDocument/2006/relationships/slideLayout" Target="../slideLayouts/slideLayout2.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5" Type="http://schemas.openxmlformats.org/officeDocument/2006/relationships/tags" Target="../tags/tag282.xml"/><Relationship Id="rId10" Type="http://schemas.openxmlformats.org/officeDocument/2006/relationships/image" Target="../media/image7.wmf"/><Relationship Id="rId4" Type="http://schemas.openxmlformats.org/officeDocument/2006/relationships/tags" Target="../tags/tag281.xml"/><Relationship Id="rId9" Type="http://schemas.openxmlformats.org/officeDocument/2006/relationships/image" Target="../media/image5.jpeg"/></Relationships>
</file>

<file path=ppt/slides/_rels/slide5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86.xml"/><Relationship Id="rId7" Type="http://schemas.openxmlformats.org/officeDocument/2006/relationships/hyperlink" Target="mailto:assurances@aplcsq.net" TargetMode="Externa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slideLayout" Target="../slideLayouts/slideLayout2.xml"/><Relationship Id="rId5" Type="http://schemas.openxmlformats.org/officeDocument/2006/relationships/tags" Target="../tags/tag288.xml"/><Relationship Id="rId4" Type="http://schemas.openxmlformats.org/officeDocument/2006/relationships/tags" Target="../tags/tag287.xml"/><Relationship Id="rId9" Type="http://schemas.openxmlformats.org/officeDocument/2006/relationships/image" Target="../media/image5.jpeg"/></Relationships>
</file>

<file path=ppt/slides/_rels/slide5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91.xml"/><Relationship Id="rId7" Type="http://schemas.openxmlformats.org/officeDocument/2006/relationships/image" Target="../media/image2.jpe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slideLayout" Target="../slideLayouts/slideLayout2.xml"/><Relationship Id="rId5" Type="http://schemas.openxmlformats.org/officeDocument/2006/relationships/tags" Target="../tags/tag293.xml"/><Relationship Id="rId4" Type="http://schemas.openxmlformats.org/officeDocument/2006/relationships/tags" Target="../tags/tag292.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4.xml"/><Relationship Id="rId7" Type="http://schemas.openxmlformats.org/officeDocument/2006/relationships/notesSlide" Target="../notesSlides/notesSlide6.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s>
</file>

<file path=ppt/slides/_rels/slide6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96.xml"/><Relationship Id="rId7" Type="http://schemas.openxmlformats.org/officeDocument/2006/relationships/image" Target="../media/image2.jpeg"/><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slideLayout" Target="../slideLayouts/slideLayout2.xml"/><Relationship Id="rId5" Type="http://schemas.openxmlformats.org/officeDocument/2006/relationships/tags" Target="../tags/tag298.xml"/><Relationship Id="rId4" Type="http://schemas.openxmlformats.org/officeDocument/2006/relationships/tags" Target="../tags/tag297.xml"/><Relationship Id="rId9"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01.xml"/><Relationship Id="rId7" Type="http://schemas.openxmlformats.org/officeDocument/2006/relationships/slideLayout" Target="../slideLayouts/slideLayout2.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tags" Target="../tags/tag304.xml"/><Relationship Id="rId11" Type="http://schemas.openxmlformats.org/officeDocument/2006/relationships/image" Target="../media/image10.jpeg"/><Relationship Id="rId5" Type="http://schemas.openxmlformats.org/officeDocument/2006/relationships/tags" Target="../tags/tag303.xml"/><Relationship Id="rId10" Type="http://schemas.openxmlformats.org/officeDocument/2006/relationships/image" Target="../media/image7.wmf"/><Relationship Id="rId4" Type="http://schemas.openxmlformats.org/officeDocument/2006/relationships/tags" Target="../tags/tag302.xml"/><Relationship Id="rId9" Type="http://schemas.openxmlformats.org/officeDocument/2006/relationships/image" Target="../media/image5.jpeg"/></Relationships>
</file>

<file path=ppt/slides/_rels/slide6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07.xml"/><Relationship Id="rId7" Type="http://schemas.openxmlformats.org/officeDocument/2006/relationships/slideLayout" Target="../slideLayouts/slideLayout2.xml"/><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tags" Target="../tags/tag310.xml"/><Relationship Id="rId5" Type="http://schemas.openxmlformats.org/officeDocument/2006/relationships/tags" Target="../tags/tag309.xml"/><Relationship Id="rId10" Type="http://schemas.openxmlformats.org/officeDocument/2006/relationships/image" Target="../media/image11.png"/><Relationship Id="rId4" Type="http://schemas.openxmlformats.org/officeDocument/2006/relationships/tags" Target="../tags/tag308.xml"/><Relationship Id="rId9" Type="http://schemas.openxmlformats.org/officeDocument/2006/relationships/image" Target="../media/image5.jpeg"/></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13.xml"/><Relationship Id="rId7" Type="http://schemas.openxmlformats.org/officeDocument/2006/relationships/tags" Target="../tags/tag317.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image" Target="../media/image7.wmf"/><Relationship Id="rId5" Type="http://schemas.openxmlformats.org/officeDocument/2006/relationships/tags" Target="../tags/tag315.xml"/><Relationship Id="rId10" Type="http://schemas.openxmlformats.org/officeDocument/2006/relationships/image" Target="../media/image5.jpeg"/><Relationship Id="rId4" Type="http://schemas.openxmlformats.org/officeDocument/2006/relationships/tags" Target="../tags/tag314.xml"/><Relationship Id="rId9" Type="http://schemas.openxmlformats.org/officeDocument/2006/relationships/image" Target="../media/image2.jpeg"/></Relationships>
</file>

<file path=ppt/slides/_rels/slide6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20.xml"/><Relationship Id="rId7" Type="http://schemas.openxmlformats.org/officeDocument/2006/relationships/hyperlink" Target="https://www.desjardinsassurancevie.com/fr/" TargetMode="Externa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slideLayout" Target="../slideLayouts/slideLayout2.xml"/><Relationship Id="rId5" Type="http://schemas.openxmlformats.org/officeDocument/2006/relationships/tags" Target="../tags/tag322.xml"/><Relationship Id="rId4" Type="http://schemas.openxmlformats.org/officeDocument/2006/relationships/tags" Target="../tags/tag321.xml"/><Relationship Id="rId9" Type="http://schemas.openxmlformats.org/officeDocument/2006/relationships/image" Target="../media/image5.jpeg"/></Relationships>
</file>

<file path=ppt/slides/_rels/slide6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25.xml"/><Relationship Id="rId7" Type="http://schemas.openxmlformats.org/officeDocument/2006/relationships/slideLayout" Target="../slideLayouts/slideLayout2.xml"/><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tags" Target="../tags/tag328.xml"/><Relationship Id="rId5" Type="http://schemas.openxmlformats.org/officeDocument/2006/relationships/tags" Target="../tags/tag327.xml"/><Relationship Id="rId10" Type="http://schemas.openxmlformats.org/officeDocument/2006/relationships/image" Target="../media/image12.png"/><Relationship Id="rId4" Type="http://schemas.openxmlformats.org/officeDocument/2006/relationships/tags" Target="../tags/tag326.xml"/><Relationship Id="rId9" Type="http://schemas.openxmlformats.org/officeDocument/2006/relationships/image" Target="../media/image5.jpeg"/></Relationships>
</file>

<file path=ppt/slides/_rels/slide6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331.xml"/><Relationship Id="rId7" Type="http://schemas.openxmlformats.org/officeDocument/2006/relationships/image" Target="../media/image2.jpeg"/><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slideLayout" Target="../slideLayouts/slideLayout2.xml"/><Relationship Id="rId5" Type="http://schemas.openxmlformats.org/officeDocument/2006/relationships/tags" Target="../tags/tag333.xml"/><Relationship Id="rId4" Type="http://schemas.openxmlformats.org/officeDocument/2006/relationships/tags" Target="../tags/tag332.xml"/></Relationships>
</file>

<file path=ppt/slides/_rels/slide67.xml.rels><?xml version="1.0" encoding="UTF-8" standalone="yes"?>
<Relationships xmlns="http://schemas.openxmlformats.org/package/2006/relationships"><Relationship Id="rId8" Type="http://schemas.openxmlformats.org/officeDocument/2006/relationships/hyperlink" Target="http://www.lignery.ca/" TargetMode="External"/><Relationship Id="rId3" Type="http://schemas.openxmlformats.org/officeDocument/2006/relationships/tags" Target="../tags/tag336.xml"/><Relationship Id="rId7" Type="http://schemas.openxmlformats.org/officeDocument/2006/relationships/hyperlink" Target="https://lignery.ca/conventions-et-droits/assurances/desjardins-assurances-2/" TargetMode="Externa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slideLayout" Target="../slideLayouts/slideLayout2.xml"/><Relationship Id="rId5" Type="http://schemas.openxmlformats.org/officeDocument/2006/relationships/tags" Target="../tags/tag338.xml"/><Relationship Id="rId10" Type="http://schemas.openxmlformats.org/officeDocument/2006/relationships/image" Target="../media/image5.jpeg"/><Relationship Id="rId4" Type="http://schemas.openxmlformats.org/officeDocument/2006/relationships/tags" Target="../tags/tag337.xml"/><Relationship Id="rId9" Type="http://schemas.openxmlformats.org/officeDocument/2006/relationships/image" Target="../media/image2.jpeg"/></Relationships>
</file>

<file path=ppt/slides/_rels/slide6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41.xml"/><Relationship Id="rId7" Type="http://schemas.openxmlformats.org/officeDocument/2006/relationships/slideLayout" Target="../slideLayouts/slideLayout2.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tags" Target="../tags/tag344.xml"/><Relationship Id="rId5" Type="http://schemas.openxmlformats.org/officeDocument/2006/relationships/tags" Target="../tags/tag343.xml"/><Relationship Id="rId10" Type="http://schemas.openxmlformats.org/officeDocument/2006/relationships/image" Target="../media/image7.wmf"/><Relationship Id="rId4" Type="http://schemas.openxmlformats.org/officeDocument/2006/relationships/tags" Target="../tags/tag342.xml"/><Relationship Id="rId9" Type="http://schemas.openxmlformats.org/officeDocument/2006/relationships/image" Target="../media/image5.jpeg"/></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9.xml"/><Relationship Id="rId7" Type="http://schemas.openxmlformats.org/officeDocument/2006/relationships/notesSlide" Target="../notesSlides/notesSlide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xml"/><Relationship Id="rId5" Type="http://schemas.openxmlformats.org/officeDocument/2006/relationships/tags" Target="../tags/tag31.xml"/><Relationship Id="rId4" Type="http://schemas.openxmlformats.org/officeDocument/2006/relationships/tags" Target="../tags/tag30.xml"/></Relationships>
</file>

<file path=ppt/slides/_rels/slide70.xml.rels><?xml version="1.0" encoding="UTF-8" standalone="yes"?>
<Relationships xmlns="http://schemas.openxmlformats.org/package/2006/relationships"><Relationship Id="rId3" Type="http://schemas.openxmlformats.org/officeDocument/2006/relationships/tags" Target="../tags/tag347.xml"/><Relationship Id="rId7" Type="http://schemas.openxmlformats.org/officeDocument/2006/relationships/image" Target="../media/image2.jpeg"/><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notesSlide" Target="../notesSlides/notesSlide40.xml"/><Relationship Id="rId5" Type="http://schemas.openxmlformats.org/officeDocument/2006/relationships/slideLayout" Target="../slideLayouts/slideLayout1.xml"/><Relationship Id="rId4" Type="http://schemas.openxmlformats.org/officeDocument/2006/relationships/tags" Target="../tags/tag348.xml"/></Relationships>
</file>

<file path=ppt/slides/_rels/slide71.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image" Target="../media/image2.jpeg"/><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image" Target="../media/image2.jpeg"/><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image" Target="../media/image2.jpeg"/><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image" Target="../media/image2.jpeg"/><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image" Target="../media/image2.jpeg"/><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tags" Target="../tags/tag366.xml"/><Relationship Id="rId7" Type="http://schemas.openxmlformats.org/officeDocument/2006/relationships/hyperlink" Target="https://forms.office.com/r/u2Jz0VQYwr" TargetMode="Externa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image" Target="../media/image2.jpeg"/><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tags" Target="../tags/tag369.xml"/><Relationship Id="rId7" Type="http://schemas.openxmlformats.org/officeDocument/2006/relationships/image" Target="../media/image2.jpeg"/><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notesSlide" Target="../notesSlides/notesSlide47.xml"/><Relationship Id="rId5" Type="http://schemas.openxmlformats.org/officeDocument/2006/relationships/slideLayout" Target="../slideLayouts/slideLayout1.xml"/><Relationship Id="rId4" Type="http://schemas.openxmlformats.org/officeDocument/2006/relationships/tags" Target="../tags/tag370.xml"/></Relationships>
</file>

<file path=ppt/slides/_rels/slide78.xml.rels><?xml version="1.0" encoding="UTF-8" standalone="yes"?>
<Relationships xmlns="http://schemas.openxmlformats.org/package/2006/relationships"><Relationship Id="rId3" Type="http://schemas.openxmlformats.org/officeDocument/2006/relationships/tags" Target="../tags/tag373.xml"/><Relationship Id="rId7" Type="http://schemas.openxmlformats.org/officeDocument/2006/relationships/image" Target="../media/image2.jpeg"/><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374.xml"/></Relationships>
</file>

<file path=ppt/slides/_rels/slide79.xml.rels><?xml version="1.0" encoding="UTF-8" standalone="yes"?>
<Relationships xmlns="http://schemas.openxmlformats.org/package/2006/relationships"><Relationship Id="rId3" Type="http://schemas.openxmlformats.org/officeDocument/2006/relationships/tags" Target="../tags/tag377.xml"/><Relationship Id="rId7" Type="http://schemas.openxmlformats.org/officeDocument/2006/relationships/image" Target="../media/image2.jpeg"/><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378.xm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4.xml"/><Relationship Id="rId7" Type="http://schemas.openxmlformats.org/officeDocument/2006/relationships/notesSlide" Target="../notesSlides/notesSlide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80.xml.rels><?xml version="1.0" encoding="UTF-8" standalone="yes"?>
<Relationships xmlns="http://schemas.openxmlformats.org/package/2006/relationships"><Relationship Id="rId3" Type="http://schemas.openxmlformats.org/officeDocument/2006/relationships/tags" Target="../tags/tag381.xml"/><Relationship Id="rId7" Type="http://schemas.openxmlformats.org/officeDocument/2006/relationships/image" Target="../media/image2.jpeg"/><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notesSlide" Target="../notesSlides/notesSlide50.xml"/><Relationship Id="rId5" Type="http://schemas.openxmlformats.org/officeDocument/2006/relationships/slideLayout" Target="../slideLayouts/slideLayout2.xml"/><Relationship Id="rId4" Type="http://schemas.openxmlformats.org/officeDocument/2006/relationships/tags" Target="../tags/tag382.xml"/></Relationships>
</file>

<file path=ppt/slides/_rels/slide8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85.xml"/><Relationship Id="rId7" Type="http://schemas.openxmlformats.org/officeDocument/2006/relationships/hyperlink" Target="https://lignery.ca/wp-content/uploads/sites/30/2025/10/C2526_07_Clic-Ecole.pdf" TargetMode="Externa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notesSlide" Target="../notesSlides/notesSlide51.xml"/><Relationship Id="rId5" Type="http://schemas.openxmlformats.org/officeDocument/2006/relationships/slideLayout" Target="../slideLayouts/slideLayout2.xml"/><Relationship Id="rId4" Type="http://schemas.openxmlformats.org/officeDocument/2006/relationships/tags" Target="../tags/tag38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tags" Target="../tags/tag389.xml"/><Relationship Id="rId7" Type="http://schemas.openxmlformats.org/officeDocument/2006/relationships/image" Target="../media/image2.jpeg"/><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notesSlide" Target="../notesSlides/notesSlide52.xml"/><Relationship Id="rId5" Type="http://schemas.openxmlformats.org/officeDocument/2006/relationships/slideLayout" Target="../slideLayouts/slideLayout1.xml"/><Relationship Id="rId4" Type="http://schemas.openxmlformats.org/officeDocument/2006/relationships/tags" Target="../tags/tag390.xml"/></Relationships>
</file>

<file path=ppt/slides/_rels/slide88.xml.rels><?xml version="1.0" encoding="UTF-8" standalone="yes"?>
<Relationships xmlns="http://schemas.openxmlformats.org/package/2006/relationships"><Relationship Id="rId3" Type="http://schemas.openxmlformats.org/officeDocument/2006/relationships/tags" Target="../tags/tag393.xml"/><Relationship Id="rId7" Type="http://schemas.openxmlformats.org/officeDocument/2006/relationships/image" Target="../media/image2.jpeg"/><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notesSlide" Target="../notesSlides/notesSlide53.xml"/><Relationship Id="rId5" Type="http://schemas.openxmlformats.org/officeDocument/2006/relationships/slideLayout" Target="../slideLayouts/slideLayout1.xml"/><Relationship Id="rId4" Type="http://schemas.openxmlformats.org/officeDocument/2006/relationships/tags" Target="../tags/tag394.xml"/></Relationships>
</file>

<file path=ppt/slides/_rels/slide89.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image" Target="../media/image14.png"/><Relationship Id="rId5" Type="http://schemas.openxmlformats.org/officeDocument/2006/relationships/hyperlink" Target="https://lignery.ca/wp-content/uploads/sites/30/2025/11/Affichage-Representant-SST-nov-2025.pdf" TargetMode="Externa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9.xml"/><Relationship Id="rId7" Type="http://schemas.openxmlformats.org/officeDocument/2006/relationships/notesSlide" Target="../notesSlides/notesSlide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s>
</file>

<file path=ppt/slides/_rels/slide9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00.xml"/><Relationship Id="rId7" Type="http://schemas.openxmlformats.org/officeDocument/2006/relationships/image" Target="../media/image2.jpeg"/><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tags" Target="../tags/tag401.xml"/></Relationships>
</file>

<file path=ppt/slides/_rels/slide9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04.xml"/><Relationship Id="rId7" Type="http://schemas.openxmlformats.org/officeDocument/2006/relationships/image" Target="../media/image2.jpeg"/><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notesSlide" Target="../notesSlides/notesSlide55.xml"/><Relationship Id="rId5" Type="http://schemas.openxmlformats.org/officeDocument/2006/relationships/slideLayout" Target="../slideLayouts/slideLayout2.xml"/><Relationship Id="rId4" Type="http://schemas.openxmlformats.org/officeDocument/2006/relationships/tags" Target="../tags/tag405.xml"/></Relationships>
</file>

<file path=ppt/slides/_rels/slide9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08.xml"/><Relationship Id="rId7" Type="http://schemas.openxmlformats.org/officeDocument/2006/relationships/image" Target="../media/image2.jpeg"/><Relationship Id="rId2" Type="http://schemas.openxmlformats.org/officeDocument/2006/relationships/tags" Target="../tags/tag407.xml"/><Relationship Id="rId1" Type="http://schemas.openxmlformats.org/officeDocument/2006/relationships/tags" Target="../tags/tag406.xml"/><Relationship Id="rId6" Type="http://schemas.openxmlformats.org/officeDocument/2006/relationships/notesSlide" Target="../notesSlides/notesSlide56.xml"/><Relationship Id="rId5" Type="http://schemas.openxmlformats.org/officeDocument/2006/relationships/slideLayout" Target="../slideLayouts/slideLayout2.xml"/><Relationship Id="rId4" Type="http://schemas.openxmlformats.org/officeDocument/2006/relationships/tags" Target="../tags/tag409.xml"/></Relationships>
</file>

<file path=ppt/slides/_rels/slide9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12.xml"/><Relationship Id="rId7" Type="http://schemas.openxmlformats.org/officeDocument/2006/relationships/image" Target="../media/image2.jpeg"/><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notesSlide" Target="../notesSlides/notesSlide57.xml"/><Relationship Id="rId5" Type="http://schemas.openxmlformats.org/officeDocument/2006/relationships/slideLayout" Target="../slideLayouts/slideLayout2.xml"/><Relationship Id="rId4" Type="http://schemas.openxmlformats.org/officeDocument/2006/relationships/tags" Target="../tags/tag413.xml"/></Relationships>
</file>

<file path=ppt/slides/_rels/slide9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16.xml"/><Relationship Id="rId7" Type="http://schemas.openxmlformats.org/officeDocument/2006/relationships/image" Target="../media/image2.jpeg"/><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notesSlide" Target="../notesSlides/notesSlide58.xml"/><Relationship Id="rId5" Type="http://schemas.openxmlformats.org/officeDocument/2006/relationships/slideLayout" Target="../slideLayouts/slideLayout2.xml"/><Relationship Id="rId4" Type="http://schemas.openxmlformats.org/officeDocument/2006/relationships/tags" Target="../tags/tag417.xml"/></Relationships>
</file>

<file path=ppt/slides/_rels/slide9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20.xml"/><Relationship Id="rId7" Type="http://schemas.openxmlformats.org/officeDocument/2006/relationships/image" Target="../media/image2.jpeg"/><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notesSlide" Target="../notesSlides/notesSlide59.xml"/><Relationship Id="rId5" Type="http://schemas.openxmlformats.org/officeDocument/2006/relationships/slideLayout" Target="../slideLayouts/slideLayout2.xml"/><Relationship Id="rId4" Type="http://schemas.openxmlformats.org/officeDocument/2006/relationships/tags" Target="../tags/tag421.xml"/><Relationship Id="rId9" Type="http://schemas.openxmlformats.org/officeDocument/2006/relationships/image" Target="../media/image21.png"/></Relationships>
</file>

<file path=ppt/slides/_rels/slide96.xml.rels><?xml version="1.0" encoding="UTF-8" standalone="yes"?>
<Relationships xmlns="http://schemas.openxmlformats.org/package/2006/relationships"><Relationship Id="rId3" Type="http://schemas.openxmlformats.org/officeDocument/2006/relationships/tags" Target="../tags/tag424.xml"/><Relationship Id="rId7" Type="http://schemas.openxmlformats.org/officeDocument/2006/relationships/image" Target="../media/image2.jpeg"/><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notesSlide" Target="../notesSlides/notesSlide60.xml"/><Relationship Id="rId5" Type="http://schemas.openxmlformats.org/officeDocument/2006/relationships/slideLayout" Target="../slideLayouts/slideLayout1.xml"/><Relationship Id="rId4" Type="http://schemas.openxmlformats.org/officeDocument/2006/relationships/tags" Target="../tags/tag425.xml"/></Relationships>
</file>

<file path=ppt/slides/_rels/slide9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428.xml"/><Relationship Id="rId7" Type="http://schemas.openxmlformats.org/officeDocument/2006/relationships/image" Target="../media/image2.jpeg"/><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notesSlide" Target="../notesSlides/notesSlide61.xml"/><Relationship Id="rId5" Type="http://schemas.openxmlformats.org/officeDocument/2006/relationships/slideLayout" Target="../slideLayouts/slideLayout2.xml"/><Relationship Id="rId4" Type="http://schemas.openxmlformats.org/officeDocument/2006/relationships/tags" Target="../tags/tag429.xml"/><Relationship Id="rId9" Type="http://schemas.openxmlformats.org/officeDocument/2006/relationships/image" Target="../media/image23.png"/></Relationships>
</file>

<file path=ppt/slides/_rels/slide9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32.xml"/><Relationship Id="rId7" Type="http://schemas.openxmlformats.org/officeDocument/2006/relationships/image" Target="../media/image2.jpeg"/><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notesSlide" Target="../notesSlides/notesSlide62.xml"/><Relationship Id="rId5" Type="http://schemas.openxmlformats.org/officeDocument/2006/relationships/slideLayout" Target="../slideLayouts/slideLayout2.xml"/><Relationship Id="rId4" Type="http://schemas.openxmlformats.org/officeDocument/2006/relationships/tags" Target="../tags/tag433.xml"/></Relationships>
</file>

<file path=ppt/slides/_rels/slide99.xml.rels><?xml version="1.0" encoding="UTF-8" standalone="yes"?>
<Relationships xmlns="http://schemas.openxmlformats.org/package/2006/relationships"><Relationship Id="rId3" Type="http://schemas.openxmlformats.org/officeDocument/2006/relationships/tags" Target="../tags/tag436.xml"/><Relationship Id="rId7" Type="http://schemas.openxmlformats.org/officeDocument/2006/relationships/image" Target="../media/image2.jpeg"/><Relationship Id="rId2" Type="http://schemas.openxmlformats.org/officeDocument/2006/relationships/tags" Target="../tags/tag435.xml"/><Relationship Id="rId1" Type="http://schemas.openxmlformats.org/officeDocument/2006/relationships/tags" Target="../tags/tag434.xml"/><Relationship Id="rId6" Type="http://schemas.openxmlformats.org/officeDocument/2006/relationships/notesSlide" Target="../notesSlides/notesSlide63.xml"/><Relationship Id="rId5" Type="http://schemas.openxmlformats.org/officeDocument/2006/relationships/slideLayout" Target="../slideLayouts/slideLayout2.xml"/><Relationship Id="rId4" Type="http://schemas.openxmlformats.org/officeDocument/2006/relationships/tags" Target="../tags/tag4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67544" y="3214688"/>
            <a:ext cx="8208912" cy="1258887"/>
          </a:xfrm>
        </p:spPr>
        <p:txBody>
          <a:bodyPr/>
          <a:lstStyle/>
          <a:p>
            <a:pPr algn="ctr" eaLnBrk="1" fontAlgn="auto" hangingPunct="1">
              <a:spcAft>
                <a:spcPts val="0"/>
              </a:spcAft>
              <a:defRPr/>
            </a:pPr>
            <a:r>
              <a:rPr lang="fr-CA" sz="6000" noProof="0"/>
              <a:t>Bienvenue !</a:t>
            </a:r>
          </a:p>
        </p:txBody>
      </p:sp>
      <p:sp>
        <p:nvSpPr>
          <p:cNvPr id="7171" name="Subtitle 2"/>
          <p:cNvSpPr>
            <a:spLocks noGrp="1"/>
          </p:cNvSpPr>
          <p:nvPr>
            <p:ph type="subTitle" idx="1"/>
            <p:custDataLst>
              <p:tags r:id="rId2"/>
            </p:custDataLst>
          </p:nvPr>
        </p:nvSpPr>
        <p:spPr>
          <a:xfrm>
            <a:off x="685800" y="4533106"/>
            <a:ext cx="7772400" cy="963454"/>
          </a:xfrm>
        </p:spPr>
        <p:txBody>
          <a:bodyPr>
            <a:normAutofit fontScale="92500" lnSpcReduction="10000"/>
          </a:bodyPr>
          <a:lstStyle/>
          <a:p>
            <a:pPr algn="ctr" eaLnBrk="1" fontAlgn="auto" hangingPunct="1">
              <a:spcAft>
                <a:spcPts val="0"/>
              </a:spcAft>
              <a:buClr>
                <a:schemeClr val="accent3"/>
              </a:buClr>
              <a:buFont typeface="Wingdings 2"/>
              <a:buNone/>
              <a:defRPr/>
            </a:pPr>
            <a:r>
              <a:rPr lang="fr-CA" sz="3600" noProof="0"/>
              <a:t>Bureau des déléguées et délégués</a:t>
            </a:r>
          </a:p>
          <a:p>
            <a:pPr algn="ctr" eaLnBrk="1" fontAlgn="auto" hangingPunct="1">
              <a:spcAft>
                <a:spcPts val="0"/>
              </a:spcAft>
              <a:buClr>
                <a:schemeClr val="accent3"/>
              </a:buClr>
              <a:buFont typeface="Wingdings 2"/>
              <a:buNone/>
              <a:defRPr/>
            </a:pPr>
            <a:r>
              <a:rPr lang="fr-CA" sz="3600" noProof="0"/>
              <a:t>26 novembre 2025</a:t>
            </a:r>
          </a:p>
        </p:txBody>
      </p:sp>
      <p:pic>
        <p:nvPicPr>
          <p:cNvPr id="6" name="Image 5" descr="LogoAPL2014.jpg"/>
          <p:cNvPicPr>
            <a:picLocks noChangeAspect="1"/>
          </p:cNvPicPr>
          <p:nvPr>
            <p:custDataLst>
              <p:tags r:id="rId3"/>
            </p:custDataLst>
          </p:nvPr>
        </p:nvPicPr>
        <p:blipFill>
          <a:blip r:embed="rId7" cstate="print"/>
          <a:srcRect/>
          <a:stretch>
            <a:fillRect/>
          </a:stretch>
        </p:blipFill>
        <p:spPr bwMode="auto">
          <a:xfrm>
            <a:off x="1547664" y="1124744"/>
            <a:ext cx="6254153" cy="1804715"/>
          </a:xfrm>
          <a:prstGeom prst="rect">
            <a:avLst/>
          </a:prstGeom>
          <a:noFill/>
          <a:ln w="9525">
            <a:noFill/>
            <a:miter lim="800000"/>
            <a:headEnd/>
            <a:tailEnd/>
          </a:ln>
        </p:spPr>
      </p:pic>
      <p:sp>
        <p:nvSpPr>
          <p:cNvPr id="3" name="Subtitle 2">
            <a:extLst>
              <a:ext uri="{FF2B5EF4-FFF2-40B4-BE49-F238E27FC236}">
                <a16:creationId xmlns:a16="http://schemas.microsoft.com/office/drawing/2014/main" id="{90A52A07-37C9-C32A-B5EC-FB9504E88503}"/>
              </a:ext>
            </a:extLst>
          </p:cNvPr>
          <p:cNvSpPr txBox="1">
            <a:spLocks/>
          </p:cNvSpPr>
          <p:nvPr>
            <p:custDataLst>
              <p:tags r:id="rId4"/>
            </p:custDataLst>
          </p:nvPr>
        </p:nvSpPr>
        <p:spPr bwMode="auto">
          <a:xfrm>
            <a:off x="788540" y="6014720"/>
            <a:ext cx="7772400" cy="314960"/>
          </a:xfrm>
          <a:prstGeom prst="rect">
            <a:avLst/>
          </a:prstGeom>
          <a:noFill/>
          <a:ln w="9525">
            <a:noFill/>
            <a:miter lim="800000"/>
            <a:headEnd/>
            <a:tailEnd/>
          </a:ln>
        </p:spPr>
        <p:txBody>
          <a:bodyPr vert="horz" wrap="square" lIns="182880" tIns="0" rIns="91440" bIns="45720" numCol="1" anchor="t" anchorCtr="0" compatLnSpc="1">
            <a:prstTxWarp prst="textNoShape">
              <a:avLst/>
            </a:prstTxWarp>
            <a:normAutofit fontScale="92500" lnSpcReduction="10000"/>
          </a:bodyPr>
          <a:lstStyle>
            <a:lvl1pPr marL="36576" indent="0" algn="r" rtl="0" eaLnBrk="0" fontAlgn="base" hangingPunct="0">
              <a:spcBef>
                <a:spcPts val="0"/>
              </a:spcBef>
              <a:spcAft>
                <a:spcPct val="0"/>
              </a:spcAft>
              <a:buClr>
                <a:schemeClr val="accent1"/>
              </a:buClr>
              <a:buSzPct val="80000"/>
              <a:buFont typeface="Wingdings 2" pitchFamily="18" charset="2"/>
              <a:buNone/>
              <a:defRPr sz="2000" kern="1200">
                <a:solidFill>
                  <a:schemeClr val="bg2">
                    <a:shade val="25000"/>
                  </a:schemeClr>
                </a:solidFill>
                <a:latin typeface="+mn-lt"/>
                <a:ea typeface="+mn-ea"/>
                <a:cs typeface="+mn-cs"/>
              </a:defRPr>
            </a:lvl1pPr>
            <a:lvl2pPr marL="457200" indent="0" algn="ctr" rtl="0" eaLnBrk="0" fontAlgn="base" hangingPunct="0">
              <a:spcBef>
                <a:spcPts val="250"/>
              </a:spcBef>
              <a:spcAft>
                <a:spcPct val="0"/>
              </a:spcAft>
              <a:buClr>
                <a:schemeClr val="accent1"/>
              </a:buClr>
              <a:buSzPct val="100000"/>
              <a:buFont typeface="Verdana" pitchFamily="34" charset="0"/>
              <a:buNone/>
              <a:defRPr sz="2400" kern="1200">
                <a:solidFill>
                  <a:schemeClr val="tx1"/>
                </a:solidFill>
                <a:latin typeface="+mn-lt"/>
                <a:ea typeface="+mn-ea"/>
                <a:cs typeface="+mn-cs"/>
              </a:defRPr>
            </a:lvl2pPr>
            <a:lvl3pPr marL="914400" indent="0" algn="ctr" rtl="0" eaLnBrk="0" fontAlgn="base" hangingPunct="0">
              <a:spcBef>
                <a:spcPts val="250"/>
              </a:spcBef>
              <a:spcAft>
                <a:spcPct val="0"/>
              </a:spcAft>
              <a:buClr>
                <a:srgbClr val="58B7C3"/>
              </a:buClr>
              <a:buSzPct val="100000"/>
              <a:buFont typeface="Wingdings 2" pitchFamily="18" charset="2"/>
              <a:buNone/>
              <a:defRPr sz="2200" kern="1200">
                <a:solidFill>
                  <a:schemeClr val="tx1"/>
                </a:solidFill>
                <a:latin typeface="+mn-lt"/>
                <a:ea typeface="+mn-ea"/>
                <a:cs typeface="+mn-cs"/>
              </a:defRPr>
            </a:lvl3pPr>
            <a:lvl4pPr marL="1371600" indent="0" algn="ctr" rtl="0" eaLnBrk="0" fontAlgn="base" hangingPunct="0">
              <a:spcBef>
                <a:spcPts val="225"/>
              </a:spcBef>
              <a:spcAft>
                <a:spcPct val="0"/>
              </a:spcAft>
              <a:buClr>
                <a:srgbClr val="58B7C3"/>
              </a:buClr>
              <a:buSzPct val="112000"/>
              <a:buFont typeface="Verdana" pitchFamily="34" charset="0"/>
              <a:buNone/>
              <a:defRPr sz="1900" kern="1200">
                <a:solidFill>
                  <a:schemeClr val="tx1"/>
                </a:solidFill>
                <a:latin typeface="+mn-lt"/>
                <a:ea typeface="+mn-ea"/>
                <a:cs typeface="+mn-cs"/>
              </a:defRPr>
            </a:lvl4pPr>
            <a:lvl5pPr marL="1828800" indent="0" algn="ctr" rtl="0" eaLnBrk="0" fontAlgn="base" hangingPunct="0">
              <a:spcBef>
                <a:spcPts val="250"/>
              </a:spcBef>
              <a:spcAft>
                <a:spcPct val="0"/>
              </a:spcAft>
              <a:buClr>
                <a:srgbClr val="DE50E4"/>
              </a:buClr>
              <a:buSzPct val="100000"/>
              <a:buFont typeface="Wingdings 2" pitchFamily="18" charset="2"/>
              <a:buNone/>
              <a:defRPr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pPr algn="l" eaLnBrk="1" fontAlgn="auto" hangingPunct="1">
              <a:spcAft>
                <a:spcPts val="0"/>
              </a:spcAft>
              <a:buClr>
                <a:schemeClr val="accent3"/>
              </a:buClr>
              <a:buFont typeface="Wingdings 2"/>
              <a:buNone/>
              <a:defRPr/>
            </a:pPr>
            <a:r>
              <a:rPr lang="fr-CA" b="1"/>
              <a:t>Aide mémoire A2526-BD-27</a:t>
            </a:r>
          </a:p>
        </p:txBody>
      </p:sp>
      <p:pic>
        <p:nvPicPr>
          <p:cNvPr id="4" name="Image 3" descr="Une image contenant capture d’écran, motif, cercle, noir et blanc&#10;&#10;Le contenu généré par l’IA peut être incorrect.">
            <a:extLst>
              <a:ext uri="{FF2B5EF4-FFF2-40B4-BE49-F238E27FC236}">
                <a16:creationId xmlns:a16="http://schemas.microsoft.com/office/drawing/2014/main" id="{A668375B-61F8-0751-4AA4-3284AF22C1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3591" y="5014833"/>
            <a:ext cx="1677349" cy="16773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10</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7" name="Espace réservé du contenu 5">
            <a:extLst>
              <a:ext uri="{FF2B5EF4-FFF2-40B4-BE49-F238E27FC236}">
                <a16:creationId xmlns:a16="http://schemas.microsoft.com/office/drawing/2014/main" id="{A92E6EC3-1CE1-44C1-AC3E-0AA73AA5F139}"/>
              </a:ext>
            </a:extLst>
          </p:cNvPr>
          <p:cNvSpPr txBox="1">
            <a:spLocks/>
          </p:cNvSpPr>
          <p:nvPr>
            <p:custDataLst>
              <p:tags r:id="rId4"/>
            </p:custDataLst>
          </p:nvPr>
        </p:nvSpPr>
        <p:spPr bwMode="auto">
          <a:xfrm>
            <a:off x="287337" y="1404938"/>
            <a:ext cx="8569325" cy="545306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9220" indent="0">
              <a:buClr>
                <a:schemeClr val="accent3"/>
              </a:buClr>
              <a:buNone/>
              <a:defRPr/>
            </a:pPr>
            <a:endParaRPr lang="fr-CA" noProof="0"/>
          </a:p>
          <a:p>
            <a:pPr marL="109220" indent="0">
              <a:buClr>
                <a:schemeClr val="accent3"/>
              </a:buClr>
              <a:buNone/>
              <a:defRPr/>
            </a:pPr>
            <a:r>
              <a:rPr lang="fr-CA" b="1" noProof="0">
                <a:ea typeface="Verdana"/>
              </a:rPr>
              <a:t>Projet d’agrandissement (suite)</a:t>
            </a:r>
          </a:p>
          <a:p>
            <a:pPr marL="109220" indent="0">
              <a:buClr>
                <a:schemeClr val="accent3"/>
              </a:buClr>
              <a:buNone/>
              <a:defRPr/>
            </a:pPr>
            <a:endParaRPr lang="fr-CA" sz="2400" noProof="0">
              <a:ea typeface="Verdana"/>
            </a:endParaRPr>
          </a:p>
          <a:p>
            <a:pPr marL="452120" indent="-342900">
              <a:buClr>
                <a:schemeClr val="accent3"/>
              </a:buClr>
              <a:buFont typeface="Wingdings" panose="05000000000000000000" pitchFamily="2" charset="2"/>
              <a:buChar char="Ø"/>
              <a:defRPr/>
            </a:pPr>
            <a:r>
              <a:rPr lang="fr-CA" sz="2400" noProof="0">
                <a:ea typeface="Verdana"/>
              </a:rPr>
              <a:t>Le CE recommande que les excédents de         126 285$ des états financiers au 31 août 2025 soient versés dans la provision pour la réalisation d’un projet d’aménagement et d’agrandissement de l’immeuble de L’APL.</a:t>
            </a:r>
          </a:p>
        </p:txBody>
      </p:sp>
      <p:pic>
        <p:nvPicPr>
          <p:cNvPr id="8" name="Image 5" descr="LogoAPL2014.jpg">
            <a:extLst>
              <a:ext uri="{FF2B5EF4-FFF2-40B4-BE49-F238E27FC236}">
                <a16:creationId xmlns:a16="http://schemas.microsoft.com/office/drawing/2014/main" id="{BE2CF917-ECCA-43F8-A27E-A360AD956412}"/>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11467611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AE0EFB9-F0E3-481C-B666-4F27BD047F1D}"/>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10. Informations</a:t>
            </a:r>
          </a:p>
        </p:txBody>
      </p:sp>
      <p:sp>
        <p:nvSpPr>
          <p:cNvPr id="4" name="Espace réservé du numéro de diapositive 3">
            <a:extLst>
              <a:ext uri="{FF2B5EF4-FFF2-40B4-BE49-F238E27FC236}">
                <a16:creationId xmlns:a16="http://schemas.microsoft.com/office/drawing/2014/main" id="{E36EBC64-3E17-4262-93AD-05AE7B4AFDC1}"/>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100</a:t>
            </a:fld>
            <a:endParaRPr lang="fr-CA" noProof="0">
              <a:solidFill>
                <a:srgbClr val="A3A3A3"/>
              </a:solidFill>
            </a:endParaRPr>
          </a:p>
        </p:txBody>
      </p:sp>
      <p:sp>
        <p:nvSpPr>
          <p:cNvPr id="69637" name="Espace réservé du contenu 5">
            <a:extLst>
              <a:ext uri="{FF2B5EF4-FFF2-40B4-BE49-F238E27FC236}">
                <a16:creationId xmlns:a16="http://schemas.microsoft.com/office/drawing/2014/main" id="{78640D99-C129-43D3-BF9E-CED956885EB4}"/>
              </a:ext>
            </a:extLst>
          </p:cNvPr>
          <p:cNvSpPr>
            <a:spLocks noGrp="1"/>
          </p:cNvSpPr>
          <p:nvPr>
            <p:ph idx="1"/>
            <p:custDataLst>
              <p:tags r:id="rId3"/>
            </p:custDataLst>
          </p:nvPr>
        </p:nvSpPr>
        <p:spPr>
          <a:xfrm>
            <a:off x="142043" y="981074"/>
            <a:ext cx="8509832" cy="4187825"/>
          </a:xfrm>
        </p:spPr>
        <p:txBody>
          <a:bodyPr/>
          <a:lstStyle/>
          <a:p>
            <a:pPr marL="347345" lvl="1" indent="0">
              <a:buNone/>
              <a:defRPr/>
            </a:pPr>
            <a:r>
              <a:rPr lang="fr-CA"/>
              <a:t>E</a:t>
            </a:r>
            <a:r>
              <a:rPr lang="fr-CA" noProof="0"/>
              <a:t>. Rencontres et sessions APL à venir</a:t>
            </a:r>
          </a:p>
          <a:p>
            <a:pPr marL="1042670" lvl="2" indent="-457200">
              <a:buFont typeface="Wingdings" panose="05000000000000000000" pitchFamily="2" charset="2"/>
              <a:buChar char="Ø"/>
              <a:defRPr/>
            </a:pPr>
            <a:endParaRPr lang="fr-CA" noProof="0"/>
          </a:p>
          <a:p>
            <a:pPr marL="1042670" lvl="2" indent="-457200">
              <a:buFont typeface="Wingdings" panose="05000000000000000000" pitchFamily="2" charset="2"/>
              <a:buChar char="Ø"/>
              <a:defRPr/>
            </a:pPr>
            <a:r>
              <a:rPr lang="fr-CA" noProof="0"/>
              <a:t>Nouveaux enseignants T. plein - </a:t>
            </a:r>
            <a:r>
              <a:rPr lang="fr-CA" noProof="0">
                <a:solidFill>
                  <a:srgbClr val="0075ED"/>
                </a:solidFill>
              </a:rPr>
              <a:t>15 janvier 16h45 à 19h30</a:t>
            </a:r>
          </a:p>
          <a:p>
            <a:pPr marL="1042670" lvl="2" indent="-457200">
              <a:buFont typeface="Wingdings" panose="05000000000000000000" pitchFamily="2" charset="2"/>
              <a:buChar char="Ø"/>
              <a:defRPr/>
            </a:pPr>
            <a:endParaRPr lang="fr-CA" noProof="0">
              <a:solidFill>
                <a:srgbClr val="0075ED"/>
              </a:solidFill>
              <a:highlight>
                <a:srgbClr val="FFFF00"/>
              </a:highlight>
            </a:endParaRPr>
          </a:p>
          <a:p>
            <a:pPr marL="1042670" lvl="2" indent="-457200">
              <a:buFont typeface="Wingdings" panose="05000000000000000000" pitchFamily="2" charset="2"/>
              <a:buChar char="Ø"/>
              <a:defRPr/>
            </a:pPr>
            <a:r>
              <a:rPr lang="fr-CA" noProof="0"/>
              <a:t>Nouveaux enseignants T. plein à statut particulier E2 – </a:t>
            </a:r>
            <a:r>
              <a:rPr lang="fr-CA" noProof="0">
                <a:solidFill>
                  <a:srgbClr val="0075ED"/>
                </a:solidFill>
              </a:rPr>
              <a:t>22 février 16h45 à 19h30</a:t>
            </a:r>
          </a:p>
          <a:p>
            <a:pPr marL="1042670" lvl="2" indent="-457200">
              <a:buFont typeface="Wingdings" panose="05000000000000000000" pitchFamily="2" charset="2"/>
              <a:buChar char="Ø"/>
              <a:defRPr/>
            </a:pPr>
            <a:endParaRPr lang="fr-CA" noProof="0"/>
          </a:p>
          <a:p>
            <a:pPr marL="1042670" lvl="2" indent="-457200">
              <a:buFont typeface="Wingdings" panose="05000000000000000000" pitchFamily="2" charset="2"/>
              <a:buChar char="Ø"/>
              <a:defRPr/>
            </a:pPr>
            <a:r>
              <a:rPr lang="fr-CA" noProof="0"/>
              <a:t>Enseignants T. partiel – aspirant à la liste ou nouvellement sur la liste – </a:t>
            </a:r>
            <a:r>
              <a:rPr lang="fr-CA" noProof="0">
                <a:solidFill>
                  <a:srgbClr val="0075ED"/>
                </a:solidFill>
              </a:rPr>
              <a:t>5 février 16h45 à 19h30</a:t>
            </a:r>
          </a:p>
          <a:p>
            <a:pPr marL="1042670" lvl="2" indent="-457200">
              <a:buFont typeface="Wingdings" panose="05000000000000000000" pitchFamily="2" charset="2"/>
              <a:buChar char="Ø"/>
              <a:defRPr/>
            </a:pPr>
            <a:endParaRPr lang="fr-CA" noProof="0">
              <a:solidFill>
                <a:srgbClr val="0075ED"/>
              </a:solidFill>
            </a:endParaRPr>
          </a:p>
          <a:p>
            <a:pPr marL="1042670" lvl="2" indent="-457200">
              <a:buFont typeface="Wingdings" panose="05000000000000000000" pitchFamily="2" charset="2"/>
              <a:buChar char="Ø"/>
              <a:defRPr/>
            </a:pPr>
            <a:r>
              <a:rPr lang="fr-CA" noProof="0">
                <a:solidFill>
                  <a:srgbClr val="0075ED"/>
                </a:solidFill>
              </a:rPr>
              <a:t>Au bureau de L’APL, inscription requise, les détails sur l’aide-mémoire et les nouvelles APL!</a:t>
            </a:r>
            <a:endParaRPr lang="fr-CA" noProof="0">
              <a:solidFill>
                <a:srgbClr val="FF0000"/>
              </a:solidFill>
            </a:endParaRPr>
          </a:p>
          <a:p>
            <a:pPr marL="547370" lvl="1">
              <a:buAutoNum type="alphaUcPeriod" startAt="4"/>
              <a:defRPr/>
            </a:pPr>
            <a:endParaRPr lang="fr-CA" noProof="0"/>
          </a:p>
          <a:p>
            <a:pPr marL="547370" lvl="1">
              <a:buAutoNum type="alphaUcPeriod" startAt="4"/>
              <a:defRPr/>
            </a:pPr>
            <a:endParaRPr lang="fr-CA" noProof="0"/>
          </a:p>
          <a:p>
            <a:pPr marL="547370" lvl="1">
              <a:buAutoNum type="alphaUcPeriod" startAt="4"/>
              <a:defRPr/>
            </a:pPr>
            <a:endParaRPr lang="fr-CA" noProof="0"/>
          </a:p>
          <a:p>
            <a:pPr marL="547370" lvl="1">
              <a:buAutoNum type="alphaUcPeriod" startAt="4"/>
              <a:defRPr/>
            </a:pPr>
            <a:endParaRPr lang="fr-CA" noProof="0"/>
          </a:p>
          <a:p>
            <a:pPr marL="547370" lvl="1">
              <a:buAutoNum type="alphaUcPeriod" startAt="4"/>
              <a:defRPr/>
            </a:pPr>
            <a:endParaRPr lang="fr-CA" noProof="0"/>
          </a:p>
          <a:p>
            <a:pPr marL="347345" lvl="1" indent="0">
              <a:buNone/>
              <a:defRPr/>
            </a:pPr>
            <a:endParaRPr lang="fr-CA" noProof="0">
              <a:ea typeface="Verdana"/>
              <a:cs typeface="Verdana"/>
            </a:endParaRPr>
          </a:p>
          <a:p>
            <a:pPr marL="347345" lvl="1" indent="0">
              <a:buNone/>
              <a:defRPr/>
            </a:pPr>
            <a:endParaRPr lang="fr-CA" noProof="0">
              <a:ea typeface="Verdana"/>
              <a:cs typeface="Verdana"/>
            </a:endParaRPr>
          </a:p>
        </p:txBody>
      </p:sp>
      <p:pic>
        <p:nvPicPr>
          <p:cNvPr id="2" name="Image 1" descr="LogoAPL2014.jpg">
            <a:extLst>
              <a:ext uri="{FF2B5EF4-FFF2-40B4-BE49-F238E27FC236}">
                <a16:creationId xmlns:a16="http://schemas.microsoft.com/office/drawing/2014/main" id="{BFA7800A-2FD3-E6DE-E381-25E991339971}"/>
              </a:ext>
            </a:extLst>
          </p:cNvPr>
          <p:cNvPicPr>
            <a:picLocks noChangeAspect="1"/>
          </p:cNvPicPr>
          <p:nvPr>
            <p:custDataLst>
              <p:tags r:id="rId4"/>
            </p:custDataLst>
          </p:nvPr>
        </p:nvPicPr>
        <p:blipFill>
          <a:blip r:embed="rId7" cstate="print"/>
          <a:stretch>
            <a:fillRect/>
          </a:stretch>
        </p:blipFill>
        <p:spPr>
          <a:xfrm>
            <a:off x="7631832" y="6422291"/>
            <a:ext cx="1512168" cy="435709"/>
          </a:xfrm>
          <a:prstGeom prst="rect">
            <a:avLst/>
          </a:prstGeom>
        </p:spPr>
      </p:pic>
    </p:spTree>
    <p:extLst>
      <p:ext uri="{BB962C8B-B14F-4D97-AF65-F5344CB8AC3E}">
        <p14:creationId xmlns:p14="http://schemas.microsoft.com/office/powerpoint/2010/main" val="34391912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custDataLst>
              <p:tags r:id="rId1"/>
            </p:custDataLst>
          </p:nvPr>
        </p:nvSpPr>
        <p:spPr>
          <a:xfrm>
            <a:off x="468313" y="549275"/>
            <a:ext cx="8280400" cy="2087563"/>
          </a:xfrm>
        </p:spPr>
        <p:txBody>
          <a:bodyPr>
            <a:noAutofit/>
          </a:bodyPr>
          <a:lstStyle/>
          <a:p>
            <a:pPr marL="901700" indent="-815975" algn="l" eaLnBrk="1" fontAlgn="auto" hangingPunct="1">
              <a:spcAft>
                <a:spcPts val="0"/>
              </a:spcAft>
              <a:defRPr/>
            </a:pPr>
            <a:r>
              <a:rPr lang="fr-CA" sz="4400" noProof="0"/>
              <a:t>11. Questions diverses…</a:t>
            </a:r>
          </a:p>
        </p:txBody>
      </p:sp>
      <p:sp>
        <p:nvSpPr>
          <p:cNvPr id="6" name="Sous-titre 5"/>
          <p:cNvSpPr>
            <a:spLocks noGrp="1"/>
          </p:cNvSpPr>
          <p:nvPr>
            <p:ph type="subTitle" idx="1"/>
            <p:custDataLst>
              <p:tags r:id="rId2"/>
            </p:custDataLst>
          </p:nvPr>
        </p:nvSpPr>
        <p:spPr>
          <a:xfrm>
            <a:off x="722313" y="3684588"/>
            <a:ext cx="7772400" cy="2244725"/>
          </a:xfrm>
        </p:spPr>
        <p:txBody>
          <a:bodyPr>
            <a:normAutofit/>
          </a:bodyPr>
          <a:lstStyle/>
          <a:p>
            <a:pPr algn="l" eaLnBrk="1" fontAlgn="auto" hangingPunct="1">
              <a:spcAft>
                <a:spcPts val="0"/>
              </a:spcAft>
              <a:defRPr/>
            </a:pPr>
            <a:endParaRPr lang="fr-CA" sz="4000" noProof="0"/>
          </a:p>
        </p:txBody>
      </p:sp>
      <p:sp>
        <p:nvSpPr>
          <p:cNvPr id="4" name="Espace réservé du numéro de diapositive 3"/>
          <p:cNvSpPr>
            <a:spLocks noGrp="1"/>
          </p:cNvSpPr>
          <p:nvPr>
            <p:ph type="sldNum" sz="quarter" idx="12"/>
            <p:custDataLst>
              <p:tags r:id="rId3"/>
            </p:custDataLst>
          </p:nvPr>
        </p:nvSpPr>
        <p:spPr/>
        <p:txBody>
          <a:bodyPr/>
          <a:lstStyle/>
          <a:p>
            <a:pPr>
              <a:defRPr/>
            </a:pPr>
            <a:fld id="{0403BFB3-8F38-42F8-9A8B-4130062D8C71}" type="slidenum">
              <a:rPr lang="fr-CA" noProof="0" smtClean="0">
                <a:solidFill>
                  <a:schemeClr val="bg2">
                    <a:shade val="50000"/>
                  </a:schemeClr>
                </a:solidFill>
              </a:rPr>
              <a:pPr>
                <a:defRPr/>
              </a:pPr>
              <a:t>101</a:t>
            </a:fld>
            <a:endParaRPr lang="fr-CA" noProof="0">
              <a:solidFill>
                <a:schemeClr val="bg2">
                  <a:shade val="50000"/>
                </a:schemeClr>
              </a:solidFill>
            </a:endParaRPr>
          </a:p>
        </p:txBody>
      </p:sp>
      <p:pic>
        <p:nvPicPr>
          <p:cNvPr id="7" name="Image 5" descr="LogoAPL2014.jpg"/>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custDataLst>
              <p:tags r:id="rId1"/>
            </p:custDataLst>
          </p:nvPr>
        </p:nvSpPr>
        <p:spPr>
          <a:xfrm>
            <a:off x="468313" y="549275"/>
            <a:ext cx="8280400" cy="2244725"/>
          </a:xfrm>
        </p:spPr>
        <p:txBody>
          <a:bodyPr>
            <a:noAutofit/>
          </a:bodyPr>
          <a:lstStyle/>
          <a:p>
            <a:pPr marL="901700" indent="-815975" algn="l" eaLnBrk="1" fontAlgn="auto" hangingPunct="1">
              <a:spcAft>
                <a:spcPts val="0"/>
              </a:spcAft>
              <a:defRPr/>
            </a:pPr>
            <a:r>
              <a:rPr lang="fr-CA" sz="4400" noProof="0"/>
              <a:t>12. Nouvelles de mon milieu</a:t>
            </a:r>
            <a:endParaRPr lang="fr-CA" sz="4400" i="1" noProof="0"/>
          </a:p>
        </p:txBody>
      </p:sp>
      <p:sp>
        <p:nvSpPr>
          <p:cNvPr id="6" name="Sous-titre 5"/>
          <p:cNvSpPr>
            <a:spLocks noGrp="1"/>
          </p:cNvSpPr>
          <p:nvPr>
            <p:ph type="subTitle" idx="1"/>
            <p:custDataLst>
              <p:tags r:id="rId2"/>
            </p:custDataLst>
          </p:nvPr>
        </p:nvSpPr>
        <p:spPr>
          <a:xfrm>
            <a:off x="722313" y="3684588"/>
            <a:ext cx="7772400" cy="2244725"/>
          </a:xfrm>
        </p:spPr>
        <p:txBody>
          <a:bodyPr>
            <a:normAutofit/>
          </a:bodyPr>
          <a:lstStyle/>
          <a:p>
            <a:pPr marL="779526" indent="-742950" algn="l" eaLnBrk="1" fontAlgn="auto" hangingPunct="1">
              <a:spcAft>
                <a:spcPts val="0"/>
              </a:spcAft>
              <a:defRPr/>
            </a:pPr>
            <a:endParaRPr lang="fr-CA" sz="3600" noProof="0"/>
          </a:p>
        </p:txBody>
      </p:sp>
      <p:sp>
        <p:nvSpPr>
          <p:cNvPr id="4" name="Espace réservé du numéro de diapositive 3"/>
          <p:cNvSpPr>
            <a:spLocks noGrp="1"/>
          </p:cNvSpPr>
          <p:nvPr>
            <p:ph type="sldNum" sz="quarter" idx="12"/>
            <p:custDataLst>
              <p:tags r:id="rId3"/>
            </p:custDataLst>
          </p:nvPr>
        </p:nvSpPr>
        <p:spPr/>
        <p:txBody>
          <a:bodyPr/>
          <a:lstStyle/>
          <a:p>
            <a:pPr>
              <a:defRPr/>
            </a:pPr>
            <a:fld id="{0403BFB3-8F38-42F8-9A8B-4130062D8C71}" type="slidenum">
              <a:rPr lang="fr-CA" noProof="0" smtClean="0">
                <a:solidFill>
                  <a:schemeClr val="bg2">
                    <a:shade val="50000"/>
                  </a:schemeClr>
                </a:solidFill>
              </a:rPr>
              <a:pPr>
                <a:defRPr/>
              </a:pPr>
              <a:t>102</a:t>
            </a:fld>
            <a:endParaRPr lang="fr-CA" noProof="0">
              <a:solidFill>
                <a:schemeClr val="bg2">
                  <a:shade val="50000"/>
                </a:schemeClr>
              </a:solidFill>
            </a:endParaRPr>
          </a:p>
        </p:txBody>
      </p:sp>
      <p:pic>
        <p:nvPicPr>
          <p:cNvPr id="7" name="Image 5" descr="LogoAPL2014.jpg"/>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23486666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custDataLst>
              <p:tags r:id="rId1"/>
            </p:custDataLst>
          </p:nvPr>
        </p:nvSpPr>
        <p:spPr>
          <a:xfrm>
            <a:off x="722313" y="428625"/>
            <a:ext cx="7772400" cy="3221038"/>
          </a:xfrm>
        </p:spPr>
        <p:txBody>
          <a:bodyPr>
            <a:normAutofit fontScale="90000"/>
          </a:bodyPr>
          <a:lstStyle/>
          <a:p>
            <a:pPr algn="ctr" eaLnBrk="1" fontAlgn="auto" hangingPunct="1">
              <a:spcAft>
                <a:spcPts val="0"/>
              </a:spcAft>
              <a:defRPr/>
            </a:pPr>
            <a:br>
              <a:rPr lang="fr-CA" sz="9600" noProof="0">
                <a:latin typeface="Arial Rounded MT Bold" pitchFamily="34" charset="0"/>
              </a:rPr>
            </a:br>
            <a:r>
              <a:rPr lang="fr-CA" sz="8000" noProof="0">
                <a:latin typeface="Arial Rounded MT Bold" pitchFamily="34" charset="0"/>
              </a:rPr>
              <a:t>Merci et bonne soirée!</a:t>
            </a:r>
            <a:endParaRPr lang="fr-CA" sz="8000" noProof="0"/>
          </a:p>
        </p:txBody>
      </p:sp>
      <p:sp>
        <p:nvSpPr>
          <p:cNvPr id="29701" name="Espace réservé du numéro de diapositive 3"/>
          <p:cNvSpPr>
            <a:spLocks noGrp="1"/>
          </p:cNvSpPr>
          <p:nvPr>
            <p:ph type="sldNum" sz="quarter" idx="12"/>
            <p:custDataLst>
              <p:tags r:id="rId2"/>
            </p:custDataLst>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25F26DC-51EF-46A2-804E-76EE70890E52}" type="slidenum">
              <a:rPr lang="fr-CA" noProof="0" smtClean="0">
                <a:solidFill>
                  <a:srgbClr val="A3A3A3"/>
                </a:solidFill>
              </a:rPr>
              <a:pPr fontAlgn="base">
                <a:spcBef>
                  <a:spcPct val="0"/>
                </a:spcBef>
                <a:spcAft>
                  <a:spcPct val="0"/>
                </a:spcAft>
                <a:defRPr/>
              </a:pPr>
              <a:t>103</a:t>
            </a:fld>
            <a:endParaRPr lang="fr-CA" noProof="0">
              <a:solidFill>
                <a:srgbClr val="A3A3A3"/>
              </a:solidFill>
            </a:endParaRPr>
          </a:p>
        </p:txBody>
      </p:sp>
      <p:pic>
        <p:nvPicPr>
          <p:cNvPr id="8" name="Image 5" descr="LogoAPL2014.jpg"/>
          <p:cNvPicPr>
            <a:picLocks noChangeAspect="1"/>
          </p:cNvPicPr>
          <p:nvPr>
            <p:custDataLst>
              <p:tags r:id="rId3"/>
            </p:custDataLst>
          </p:nvPr>
        </p:nvPicPr>
        <p:blipFill>
          <a:blip r:embed="rId6" cstate="print"/>
          <a:srcRect/>
          <a:stretch>
            <a:fillRect/>
          </a:stretch>
        </p:blipFill>
        <p:spPr bwMode="auto">
          <a:xfrm>
            <a:off x="1691680" y="4365104"/>
            <a:ext cx="5753010" cy="166010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11</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marL="624078" indent="-514350">
              <a:buClr>
                <a:schemeClr val="accent3"/>
              </a:buClr>
              <a:buNone/>
              <a:defRPr/>
            </a:pPr>
            <a:r>
              <a:rPr lang="fr-CA" noProof="0"/>
              <a:t>Document A</a:t>
            </a:r>
            <a:br>
              <a:rPr lang="fr-CA" noProof="0"/>
            </a:br>
            <a:r>
              <a:rPr lang="fr-CA" noProof="0"/>
              <a:t> Prévisions budgétaires 2025-2026 </a:t>
            </a:r>
          </a:p>
          <a:p>
            <a:pPr marL="624078" indent="-514350">
              <a:buClr>
                <a:schemeClr val="accent3"/>
              </a:buClr>
              <a:buNone/>
              <a:defRPr/>
            </a:pPr>
            <a:endParaRPr lang="fr-CA" noProof="0"/>
          </a:p>
          <a:p>
            <a:pPr marL="624078" indent="-514350">
              <a:buClr>
                <a:schemeClr val="accent3"/>
              </a:buClr>
              <a:buNone/>
              <a:defRPr/>
            </a:pPr>
            <a:r>
              <a:rPr lang="fr-CA" noProof="0"/>
              <a:t>Document B </a:t>
            </a:r>
            <a:br>
              <a:rPr lang="fr-CA" noProof="0"/>
            </a:br>
            <a:r>
              <a:rPr lang="fr-CA" noProof="0"/>
              <a:t>États financiers au 31 Août 2025</a:t>
            </a:r>
          </a:p>
          <a:p>
            <a:pPr>
              <a:defRPr/>
            </a:pPr>
            <a:endParaRPr lang="fr-CA" noProof="0"/>
          </a:p>
        </p:txBody>
      </p:sp>
      <p:pic>
        <p:nvPicPr>
          <p:cNvPr id="6" name="Image 5" descr="LogoAPL2014.jpg">
            <a:extLst>
              <a:ext uri="{FF2B5EF4-FFF2-40B4-BE49-F238E27FC236}">
                <a16:creationId xmlns:a16="http://schemas.microsoft.com/office/drawing/2014/main" id="{35E8996C-25A8-42EF-BC14-090BD86FD6FE}"/>
              </a:ext>
            </a:extLst>
          </p:cNvPr>
          <p:cNvPicPr>
            <a:picLocks noChangeAspect="1"/>
          </p:cNvPicPr>
          <p:nvPr>
            <p:custDataLst>
              <p:tags r:id="rId4"/>
            </p:custDataLst>
          </p:nvPr>
        </p:nvPicPr>
        <p:blipFill>
          <a:blip r:embed="rId7" cstate="print"/>
          <a:srcRect/>
          <a:stretch>
            <a:fillRect/>
          </a:stretch>
        </p:blipFill>
        <p:spPr bwMode="auto">
          <a:xfrm>
            <a:off x="0" y="6381328"/>
            <a:ext cx="1512888" cy="4365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12</a:t>
            </a:fld>
            <a:endParaRPr lang="fr-CA" noProof="0"/>
          </a:p>
        </p:txBody>
      </p:sp>
      <p:sp>
        <p:nvSpPr>
          <p:cNvPr id="76805" name="Espace réservé du contenu 5"/>
          <p:cNvSpPr>
            <a:spLocks noGrp="1"/>
          </p:cNvSpPr>
          <p:nvPr>
            <p:ph idx="1"/>
            <p:custDataLst>
              <p:tags r:id="rId3"/>
            </p:custDataLst>
          </p:nvPr>
        </p:nvSpPr>
        <p:spPr>
          <a:xfrm>
            <a:off x="321548" y="1557337"/>
            <a:ext cx="8569325" cy="4864099"/>
          </a:xfrm>
        </p:spPr>
        <p:txBody>
          <a:bodyPr/>
          <a:lstStyle/>
          <a:p>
            <a:pPr marL="264795" indent="-264795">
              <a:defRPr/>
            </a:pPr>
            <a:endParaRPr lang="fr-CA" sz="1200" noProof="0">
              <a:ea typeface="Verdana"/>
            </a:endParaRPr>
          </a:p>
          <a:p>
            <a:pPr marL="623570" indent="-514350">
              <a:buClr>
                <a:schemeClr val="accent3"/>
              </a:buClr>
              <a:buNone/>
              <a:defRPr/>
            </a:pPr>
            <a:r>
              <a:rPr lang="fr-CA" u="sng" noProof="0"/>
              <a:t>Mission d’examen</a:t>
            </a:r>
            <a:endParaRPr lang="fr-CA" u="sng" noProof="0">
              <a:ea typeface="Verdana"/>
            </a:endParaRPr>
          </a:p>
          <a:p>
            <a:pPr marL="623570" indent="-514350">
              <a:buClr>
                <a:schemeClr val="accent3"/>
              </a:buClr>
              <a:buNone/>
              <a:defRPr/>
            </a:pPr>
            <a:endParaRPr lang="fr-CA" u="sng" noProof="0">
              <a:ea typeface="Verdana"/>
            </a:endParaRPr>
          </a:p>
          <a:p>
            <a:pPr marL="623570" indent="-514350">
              <a:buClr>
                <a:schemeClr val="accent3"/>
              </a:buClr>
              <a:buFont typeface="Wingdings" pitchFamily="2" charset="2"/>
              <a:buChar char="Ø"/>
              <a:defRPr/>
            </a:pPr>
            <a:r>
              <a:rPr lang="fr-CA" noProof="0"/>
              <a:t>Revenus : 110 397 $:</a:t>
            </a:r>
            <a:endParaRPr lang="fr-CA" noProof="0">
              <a:ea typeface="Verdana"/>
            </a:endParaRPr>
          </a:p>
          <a:p>
            <a:pPr marL="1076325" indent="-175895">
              <a:buClr>
                <a:schemeClr val="accent3"/>
              </a:buClr>
              <a:buFont typeface="Wingdings" pitchFamily="2" charset="2"/>
              <a:buChar char="§"/>
              <a:defRPr/>
            </a:pPr>
            <a:r>
              <a:rPr lang="fr-CA" sz="2000" noProof="0"/>
              <a:t>Cotisations : </a:t>
            </a:r>
            <a:r>
              <a:rPr lang="fr-CA" sz="2400" noProof="0"/>
              <a:t>71 793$</a:t>
            </a:r>
            <a:endParaRPr lang="fr-CA" sz="2400" noProof="0">
              <a:ea typeface="Verdana"/>
            </a:endParaRPr>
          </a:p>
          <a:p>
            <a:pPr marL="1076325" indent="-175895">
              <a:buClr>
                <a:schemeClr val="accent3"/>
              </a:buClr>
              <a:buFont typeface="Wingdings" pitchFamily="2" charset="2"/>
              <a:buChar char="§"/>
              <a:defRPr/>
            </a:pPr>
            <a:r>
              <a:rPr lang="fr-CA" sz="2000" noProof="0"/>
              <a:t>Intérêts :  </a:t>
            </a:r>
            <a:r>
              <a:rPr lang="fr-CA" sz="2400" noProof="0"/>
              <a:t>38 939$</a:t>
            </a:r>
            <a:endParaRPr lang="fr-CA" sz="2400" noProof="0">
              <a:ea typeface="Verdana"/>
            </a:endParaRPr>
          </a:p>
          <a:p>
            <a:pPr marL="1076325" indent="-175895">
              <a:buClr>
                <a:schemeClr val="accent3"/>
              </a:buClr>
              <a:buFont typeface="Wingdings" pitchFamily="2" charset="2"/>
              <a:buChar char="§"/>
              <a:defRPr/>
            </a:pPr>
            <a:r>
              <a:rPr lang="fr-CA" sz="2000" noProof="0"/>
              <a:t>Location terrain </a:t>
            </a:r>
            <a:r>
              <a:rPr lang="fr-CA" sz="2400" noProof="0"/>
              <a:t>10 997 $</a:t>
            </a:r>
            <a:endParaRPr lang="fr-CA" sz="2400" noProof="0">
              <a:ea typeface="Verdana"/>
            </a:endParaRPr>
          </a:p>
          <a:p>
            <a:pPr marL="899795" indent="0">
              <a:buClr>
                <a:schemeClr val="accent3"/>
              </a:buClr>
              <a:buNone/>
              <a:defRPr/>
            </a:pPr>
            <a:endParaRPr lang="fr-CA" sz="2000" noProof="0">
              <a:ea typeface="Verdana"/>
            </a:endParaRPr>
          </a:p>
          <a:p>
            <a:pPr marL="623570" indent="-514350">
              <a:buClr>
                <a:schemeClr val="accent3"/>
              </a:buClr>
              <a:buFont typeface="Wingdings" pitchFamily="2" charset="2"/>
              <a:buChar char="Ø"/>
              <a:defRPr/>
            </a:pPr>
            <a:r>
              <a:rPr lang="fr-CA" sz="2400" noProof="0"/>
              <a:t>Dépenses : inférieures de 171 888$, en tenant compte de la réserve de dépannage (156 000 $)</a:t>
            </a:r>
            <a:endParaRPr lang="fr-CA" sz="2400" noProof="0">
              <a:ea typeface="Verdana"/>
            </a:endParaRPr>
          </a:p>
          <a:p>
            <a:pPr marL="264795" indent="-264795">
              <a:defRPr/>
            </a:pPr>
            <a:endParaRPr lang="fr-CA" noProof="0">
              <a:ea typeface="Verdana"/>
            </a:endParaRPr>
          </a:p>
        </p:txBody>
      </p:sp>
      <p:pic>
        <p:nvPicPr>
          <p:cNvPr id="6" name="Image 5" descr="LogoAPL2014.jpg">
            <a:extLst>
              <a:ext uri="{FF2B5EF4-FFF2-40B4-BE49-F238E27FC236}">
                <a16:creationId xmlns:a16="http://schemas.microsoft.com/office/drawing/2014/main" id="{62709DAF-8A01-47B8-8849-A005A29EDDF9}"/>
              </a:ext>
            </a:extLst>
          </p:cNvPr>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26021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a:defRPr/>
            </a:pPr>
            <a:fld id="{41CB2D00-0140-4800-8667-C1D5400BDC58}" type="slidenum">
              <a:rPr lang="fr-CA" noProof="0" smtClean="0"/>
              <a:pPr>
                <a:defRPr/>
              </a:pPr>
              <a:t>13</a:t>
            </a:fld>
            <a:endParaRPr lang="fr-CA" noProof="0"/>
          </a:p>
        </p:txBody>
      </p:sp>
      <p:sp>
        <p:nvSpPr>
          <p:cNvPr id="76805" name="Espace réservé du contenu 5"/>
          <p:cNvSpPr>
            <a:spLocks noGrp="1"/>
          </p:cNvSpPr>
          <p:nvPr>
            <p:ph idx="1"/>
            <p:custDataLst>
              <p:tags r:id="rId2"/>
            </p:custDataLst>
          </p:nvPr>
        </p:nvSpPr>
        <p:spPr>
          <a:xfrm>
            <a:off x="395288" y="1557338"/>
            <a:ext cx="8569325" cy="4464050"/>
          </a:xfrm>
        </p:spPr>
        <p:txBody>
          <a:bodyPr/>
          <a:lstStyle/>
          <a:p>
            <a:pPr>
              <a:defRPr/>
            </a:pPr>
            <a:endParaRPr lang="fr-CA" sz="1200" noProof="0"/>
          </a:p>
          <a:p>
            <a:pPr>
              <a:defRPr/>
            </a:pPr>
            <a:endParaRPr lang="fr-CA" noProof="0"/>
          </a:p>
        </p:txBody>
      </p:sp>
      <p:sp>
        <p:nvSpPr>
          <p:cNvPr id="7" name="Espace réservé du contenu 5">
            <a:extLst>
              <a:ext uri="{FF2B5EF4-FFF2-40B4-BE49-F238E27FC236}">
                <a16:creationId xmlns:a16="http://schemas.microsoft.com/office/drawing/2014/main" id="{A92E6EC3-1CE1-44C1-AC3E-0AA73AA5F139}"/>
              </a:ext>
            </a:extLst>
          </p:cNvPr>
          <p:cNvSpPr txBox="1">
            <a:spLocks/>
          </p:cNvSpPr>
          <p:nvPr>
            <p:custDataLst>
              <p:tags r:id="rId3"/>
            </p:custDataLst>
          </p:nvPr>
        </p:nvSpPr>
        <p:spPr bwMode="auto">
          <a:xfrm>
            <a:off x="468313" y="1268413"/>
            <a:ext cx="8183562" cy="484346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4795" indent="-264795">
              <a:defRPr/>
            </a:pPr>
            <a:endParaRPr lang="fr-CA" sz="1200" noProof="0">
              <a:ea typeface="Verdana"/>
            </a:endParaRPr>
          </a:p>
          <a:p>
            <a:pPr marL="109220" indent="0">
              <a:buClr>
                <a:schemeClr val="accent3"/>
              </a:buClr>
              <a:buNone/>
              <a:defRPr/>
            </a:pPr>
            <a:r>
              <a:rPr lang="fr-CA" sz="2400" b="1" noProof="0"/>
              <a:t>Mission d’examen</a:t>
            </a:r>
          </a:p>
          <a:p>
            <a:pPr marL="109220" indent="0">
              <a:buClr>
                <a:schemeClr val="accent3"/>
              </a:buClr>
              <a:buNone/>
              <a:defRPr/>
            </a:pPr>
            <a:endParaRPr lang="fr-CA" sz="1100" noProof="0"/>
          </a:p>
          <a:p>
            <a:pPr marL="109220" indent="0">
              <a:buClr>
                <a:schemeClr val="accent3"/>
              </a:buClr>
              <a:buNone/>
              <a:defRPr/>
            </a:pPr>
            <a:r>
              <a:rPr lang="fr-CA" sz="2400" noProof="0"/>
              <a:t>Surplus : 126 285 $ au lieu d’un déficit prévu de (156 000 $)</a:t>
            </a:r>
          </a:p>
          <a:p>
            <a:pPr marL="109220" indent="0">
              <a:buClr>
                <a:schemeClr val="accent3"/>
              </a:buClr>
              <a:buNone/>
              <a:defRPr/>
            </a:pPr>
            <a:endParaRPr lang="fr-CA" sz="1000" noProof="0">
              <a:ea typeface="Verdana"/>
            </a:endParaRPr>
          </a:p>
          <a:p>
            <a:pPr marL="360045" indent="-360045">
              <a:buClr>
                <a:schemeClr val="accent3"/>
              </a:buClr>
              <a:buFont typeface="Wingdings" panose="05000000000000000000" pitchFamily="2" charset="2"/>
              <a:buChar char="Ø"/>
              <a:defRPr/>
            </a:pPr>
            <a:r>
              <a:rPr lang="fr-CA" sz="2400" noProof="0"/>
              <a:t>Selon les constitutions et règlements de L’APL :</a:t>
            </a:r>
            <a:endParaRPr lang="fr-CA" sz="2400" noProof="0">
              <a:ea typeface="Verdana"/>
            </a:endParaRPr>
          </a:p>
          <a:p>
            <a:pPr marL="718820" indent="-358775">
              <a:buClr>
                <a:schemeClr val="accent3"/>
              </a:buClr>
              <a:buFont typeface="Wingdings" panose="05000000000000000000" pitchFamily="2" charset="2"/>
              <a:buChar char="ü"/>
              <a:defRPr/>
            </a:pPr>
            <a:r>
              <a:rPr lang="fr-CA" sz="2400" noProof="0"/>
              <a:t>La contribution (cotisation) syndicale est fixée à 1,67 % du revenu effectivement gagné. </a:t>
            </a:r>
            <a:endParaRPr lang="fr-CA" sz="2400" noProof="0">
              <a:ea typeface="Verdana"/>
            </a:endParaRPr>
          </a:p>
          <a:p>
            <a:pPr marL="718820" indent="-358775">
              <a:buClr>
                <a:schemeClr val="accent3"/>
              </a:buClr>
              <a:buFont typeface="Wingdings" panose="05000000000000000000" pitchFamily="2" charset="2"/>
              <a:buChar char="ü"/>
              <a:defRPr/>
            </a:pPr>
            <a:r>
              <a:rPr lang="fr-CA" sz="2400" noProof="0"/>
              <a:t>Lorsque les sommes non-affectées dépassent la moyenne annuelle des dépenses réelles des 3 dernières années, le Conseil exécutif peut réduire la contribution syndicale. </a:t>
            </a:r>
            <a:endParaRPr lang="fr-CA" sz="2400" noProof="0">
              <a:ea typeface="Verdana"/>
            </a:endParaRPr>
          </a:p>
          <a:p>
            <a:pPr marL="109220" indent="0">
              <a:buClr>
                <a:schemeClr val="accent3"/>
              </a:buClr>
              <a:buNone/>
              <a:defRPr/>
            </a:pPr>
            <a:endParaRPr lang="fr-CA" b="1" noProof="0">
              <a:ea typeface="Verdana"/>
            </a:endParaRPr>
          </a:p>
          <a:p>
            <a:pPr marL="109220" indent="0">
              <a:buClr>
                <a:schemeClr val="accent3"/>
              </a:buClr>
              <a:buNone/>
              <a:defRPr/>
            </a:pPr>
            <a:endParaRPr lang="fr-CA" b="1" noProof="0">
              <a:ea typeface="Verdana"/>
            </a:endParaRPr>
          </a:p>
          <a:p>
            <a:pPr marL="109220" indent="0">
              <a:buClr>
                <a:schemeClr val="accent3"/>
              </a:buClr>
              <a:buNone/>
              <a:defRPr/>
            </a:pPr>
            <a:endParaRPr lang="fr-CA" noProof="0">
              <a:ea typeface="Verdana"/>
            </a:endParaRPr>
          </a:p>
          <a:p>
            <a:pPr marL="1490345" lvl="5">
              <a:buFont typeface="Arial" charset="0"/>
              <a:buChar char="•"/>
            </a:pPr>
            <a:endParaRPr lang="fr-CA" noProof="0">
              <a:ea typeface="Verdana"/>
            </a:endParaRPr>
          </a:p>
        </p:txBody>
      </p:sp>
      <p:pic>
        <p:nvPicPr>
          <p:cNvPr id="8" name="Image 5" descr="LogoAPL2014.jpg">
            <a:extLst>
              <a:ext uri="{FF2B5EF4-FFF2-40B4-BE49-F238E27FC236}">
                <a16:creationId xmlns:a16="http://schemas.microsoft.com/office/drawing/2014/main" id="{BE2CF917-ECCA-43F8-A27E-A360AD956412}"/>
              </a:ext>
            </a:extLst>
          </p:cNvPr>
          <p:cNvPicPr>
            <a:picLocks noChangeAspect="1"/>
          </p:cNvPicPr>
          <p:nvPr>
            <p:custDataLst>
              <p:tags r:id="rId4"/>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
        <p:nvSpPr>
          <p:cNvPr id="9" name="Title 1">
            <a:extLst>
              <a:ext uri="{FF2B5EF4-FFF2-40B4-BE49-F238E27FC236}">
                <a16:creationId xmlns:a16="http://schemas.microsoft.com/office/drawing/2014/main" id="{A5CF76B0-31EC-D906-037A-C2D7A57FB8FB}"/>
              </a:ext>
            </a:extLst>
          </p:cNvPr>
          <p:cNvSpPr txBox="1">
            <a:spLocks/>
          </p:cNvSpPr>
          <p:nvPr>
            <p:custDataLst>
              <p:tags r:id="rId5"/>
            </p:custDataLst>
          </p:nvPr>
        </p:nvSpPr>
        <p:spPr>
          <a:xfrm>
            <a:off x="539750" y="333375"/>
            <a:ext cx="8229600" cy="1150938"/>
          </a:xfrm>
          <a:prstGeom prst="rect">
            <a:avLst/>
          </a:prstGeom>
        </p:spPr>
        <p:txBody>
          <a:bodyPr vert="horz" anchor="b">
            <a:normAutofit fontScale="97500"/>
          </a:bodyPr>
          <a:lstStyle>
            <a:lvl1pPr algn="l" rtl="0" eaLnBrk="0" fontAlgn="base" hangingPunct="0">
              <a:spcBef>
                <a:spcPct val="0"/>
              </a:spcBef>
              <a:spcAft>
                <a:spcPct val="0"/>
              </a:spcAft>
              <a:defRPr sz="3600" b="1" kern="1200">
                <a:solidFill>
                  <a:srgbClr val="7172A7"/>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7172A7"/>
                </a:solidFill>
                <a:latin typeface="Verdana" pitchFamily="34" charset="0"/>
              </a:defRPr>
            </a:lvl2pPr>
            <a:lvl3pPr algn="l" rtl="0" eaLnBrk="0" fontAlgn="base" hangingPunct="0">
              <a:spcBef>
                <a:spcPct val="0"/>
              </a:spcBef>
              <a:spcAft>
                <a:spcPct val="0"/>
              </a:spcAft>
              <a:defRPr sz="3600" b="1">
                <a:solidFill>
                  <a:srgbClr val="7172A7"/>
                </a:solidFill>
                <a:latin typeface="Verdana" pitchFamily="34" charset="0"/>
              </a:defRPr>
            </a:lvl3pPr>
            <a:lvl4pPr algn="l" rtl="0" eaLnBrk="0" fontAlgn="base" hangingPunct="0">
              <a:spcBef>
                <a:spcPct val="0"/>
              </a:spcBef>
              <a:spcAft>
                <a:spcPct val="0"/>
              </a:spcAft>
              <a:defRPr sz="3600" b="1">
                <a:solidFill>
                  <a:srgbClr val="7172A7"/>
                </a:solidFill>
                <a:latin typeface="Verdana" pitchFamily="34" charset="0"/>
              </a:defRPr>
            </a:lvl4pPr>
            <a:lvl5pPr algn="l" rtl="0" eaLnBrk="0" fontAlgn="base" hangingPunct="0">
              <a:spcBef>
                <a:spcPct val="0"/>
              </a:spcBef>
              <a:spcAft>
                <a:spcPct val="0"/>
              </a:spcAft>
              <a:defRPr sz="3600" b="1">
                <a:solidFill>
                  <a:srgbClr val="7172A7"/>
                </a:solidFill>
                <a:latin typeface="Verdana" pitchFamily="34" charset="0"/>
              </a:defRPr>
            </a:lvl5pPr>
            <a:lvl6pPr marL="457200" algn="l" rtl="0" fontAlgn="base">
              <a:spcBef>
                <a:spcPct val="0"/>
              </a:spcBef>
              <a:spcAft>
                <a:spcPct val="0"/>
              </a:spcAft>
              <a:defRPr sz="3600" b="1">
                <a:solidFill>
                  <a:srgbClr val="7172A7"/>
                </a:solidFill>
                <a:latin typeface="Verdana" pitchFamily="34" charset="0"/>
              </a:defRPr>
            </a:lvl6pPr>
            <a:lvl7pPr marL="914400" algn="l" rtl="0" fontAlgn="base">
              <a:spcBef>
                <a:spcPct val="0"/>
              </a:spcBef>
              <a:spcAft>
                <a:spcPct val="0"/>
              </a:spcAft>
              <a:defRPr sz="3600" b="1">
                <a:solidFill>
                  <a:srgbClr val="7172A7"/>
                </a:solidFill>
                <a:latin typeface="Verdana" pitchFamily="34" charset="0"/>
              </a:defRPr>
            </a:lvl7pPr>
            <a:lvl8pPr marL="1371600" algn="l" rtl="0" fontAlgn="base">
              <a:spcBef>
                <a:spcPct val="0"/>
              </a:spcBef>
              <a:spcAft>
                <a:spcPct val="0"/>
              </a:spcAft>
              <a:defRPr sz="3600" b="1">
                <a:solidFill>
                  <a:srgbClr val="7172A7"/>
                </a:solidFill>
                <a:latin typeface="Verdana" pitchFamily="34" charset="0"/>
              </a:defRPr>
            </a:lvl8pPr>
            <a:lvl9pPr marL="1828800" algn="l" rtl="0" fontAlgn="base">
              <a:spcBef>
                <a:spcPct val="0"/>
              </a:spcBef>
              <a:spcAft>
                <a:spcPct val="0"/>
              </a:spcAft>
              <a:defRPr sz="3600" b="1">
                <a:solidFill>
                  <a:srgbClr val="7172A7"/>
                </a:solidFill>
                <a:latin typeface="Verdana" pitchFamily="34" charset="0"/>
              </a:defRPr>
            </a:lvl9pPr>
            <a:extLst/>
          </a:lstStyle>
          <a:p>
            <a:pPr algn="ctr" eaLnBrk="1" hangingPunct="1">
              <a:defRPr/>
            </a:pPr>
            <a:r>
              <a:rPr lang="fr-CA" sz="3200" noProof="0"/>
              <a:t>4. États financiers au 31 août 2025 et Prévisions 2025-2026</a:t>
            </a:r>
          </a:p>
        </p:txBody>
      </p:sp>
    </p:spTree>
    <p:extLst>
      <p:ext uri="{BB962C8B-B14F-4D97-AF65-F5344CB8AC3E}">
        <p14:creationId xmlns:p14="http://schemas.microsoft.com/office/powerpoint/2010/main" val="58929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14</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7" name="Espace réservé du contenu 5">
            <a:extLst>
              <a:ext uri="{FF2B5EF4-FFF2-40B4-BE49-F238E27FC236}">
                <a16:creationId xmlns:a16="http://schemas.microsoft.com/office/drawing/2014/main" id="{A92E6EC3-1CE1-44C1-AC3E-0AA73AA5F139}"/>
              </a:ext>
            </a:extLst>
          </p:cNvPr>
          <p:cNvSpPr txBox="1">
            <a:spLocks/>
          </p:cNvSpPr>
          <p:nvPr>
            <p:custDataLst>
              <p:tags r:id="rId4"/>
            </p:custDataLst>
          </p:nvPr>
        </p:nvSpPr>
        <p:spPr bwMode="auto">
          <a:xfrm>
            <a:off x="422275" y="1268413"/>
            <a:ext cx="8229600"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9220" indent="0">
              <a:buClr>
                <a:schemeClr val="accent3"/>
              </a:buClr>
              <a:buNone/>
              <a:defRPr/>
            </a:pPr>
            <a:endParaRPr lang="fr-CA" sz="1000" noProof="0">
              <a:ea typeface="Verdana"/>
            </a:endParaRPr>
          </a:p>
          <a:p>
            <a:pPr marL="109220" indent="0">
              <a:buClr>
                <a:schemeClr val="accent3"/>
              </a:buClr>
              <a:buNone/>
              <a:defRPr/>
            </a:pPr>
            <a:r>
              <a:rPr lang="fr-CA" noProof="0">
                <a:ea typeface="Verdana"/>
              </a:rPr>
              <a:t>Actifs non-affectés : </a:t>
            </a:r>
          </a:p>
          <a:p>
            <a:pPr marL="109220" indent="0">
              <a:buClr>
                <a:schemeClr val="accent3"/>
              </a:buClr>
              <a:buNone/>
              <a:defRPr/>
            </a:pPr>
            <a:r>
              <a:rPr lang="fr-CA" noProof="0">
                <a:ea typeface="Verdana"/>
              </a:rPr>
              <a:t>1 447 314$ - </a:t>
            </a:r>
            <a:r>
              <a:rPr lang="fr-CA" noProof="0">
                <a:solidFill>
                  <a:srgbClr val="FF0000"/>
                </a:solidFill>
                <a:ea typeface="Verdana"/>
              </a:rPr>
              <a:t>(126 285$) </a:t>
            </a:r>
            <a:r>
              <a:rPr lang="fr-CA" noProof="0">
                <a:ea typeface="Verdana"/>
              </a:rPr>
              <a:t>= </a:t>
            </a:r>
            <a:r>
              <a:rPr lang="fr-CA" b="1" noProof="0">
                <a:ea typeface="Verdana"/>
              </a:rPr>
              <a:t>1 321 029 $</a:t>
            </a:r>
          </a:p>
          <a:p>
            <a:pPr marL="109220" indent="0">
              <a:buClr>
                <a:schemeClr val="accent3"/>
              </a:buClr>
              <a:buNone/>
              <a:defRPr/>
            </a:pPr>
            <a:endParaRPr lang="fr-CA" sz="1000" noProof="0">
              <a:ea typeface="Verdana"/>
            </a:endParaRPr>
          </a:p>
          <a:p>
            <a:pPr marL="264795" indent="-264795">
              <a:buClr>
                <a:schemeClr val="accent3"/>
              </a:buClr>
              <a:buFont typeface="Wingdings" panose="05000000000000000000" pitchFamily="2" charset="2"/>
              <a:buChar char="Ø"/>
              <a:defRPr/>
            </a:pPr>
            <a:r>
              <a:rPr lang="fr-CA" noProof="0"/>
              <a:t>Les actifs non-affectés n’incluent pas les provisions </a:t>
            </a:r>
            <a:endParaRPr lang="fr-CA" noProof="0">
              <a:ea typeface="Verdana"/>
            </a:endParaRPr>
          </a:p>
          <a:p>
            <a:pPr marL="718820" indent="-358775">
              <a:buClr>
                <a:schemeClr val="accent3"/>
              </a:buClr>
              <a:buFont typeface="Wingdings" panose="05000000000000000000" pitchFamily="2" charset="2"/>
              <a:buChar char="ü"/>
              <a:defRPr/>
            </a:pPr>
            <a:r>
              <a:rPr lang="fr-CA" sz="2200" noProof="0"/>
              <a:t>Provision - Congrès CSQ: 15 500 $ (juin 2027)</a:t>
            </a:r>
            <a:endParaRPr lang="fr-CA" sz="2200" noProof="0">
              <a:ea typeface="Verdana"/>
            </a:endParaRPr>
          </a:p>
          <a:p>
            <a:pPr marL="718820" indent="-358775">
              <a:buClr>
                <a:schemeClr val="accent3"/>
              </a:buClr>
              <a:buFont typeface="Wingdings" panose="05000000000000000000" pitchFamily="2" charset="2"/>
              <a:buChar char="ü"/>
              <a:defRPr/>
            </a:pPr>
            <a:r>
              <a:rPr lang="fr-CA" sz="2200" noProof="0"/>
              <a:t>Provision - Colloque FSE : 7 000 $ (mai 2026)</a:t>
            </a:r>
          </a:p>
          <a:p>
            <a:pPr marL="718820" indent="-358775">
              <a:buClr>
                <a:schemeClr val="accent3"/>
              </a:buClr>
              <a:buFont typeface="Wingdings" panose="05000000000000000000" pitchFamily="2" charset="2"/>
              <a:buChar char="ü"/>
              <a:defRPr/>
            </a:pPr>
            <a:r>
              <a:rPr lang="fr-CA" sz="2200" noProof="0"/>
              <a:t>Provision - Négociation locale : 97 500 $</a:t>
            </a:r>
            <a:endParaRPr lang="fr-CA" sz="2200" noProof="0">
              <a:ea typeface="Verdana"/>
            </a:endParaRPr>
          </a:p>
          <a:p>
            <a:pPr marL="718820" indent="-358775">
              <a:buClr>
                <a:schemeClr val="accent3"/>
              </a:buClr>
              <a:buFont typeface="Wingdings" panose="05000000000000000000" pitchFamily="2" charset="2"/>
              <a:buChar char="ü"/>
              <a:defRPr/>
            </a:pPr>
            <a:r>
              <a:rPr lang="fr-CA" sz="2200" noProof="0"/>
              <a:t>Provision - JMM : 35 890 $</a:t>
            </a:r>
            <a:endParaRPr lang="fr-CA" sz="2200" noProof="0">
              <a:ea typeface="Verdana"/>
            </a:endParaRPr>
          </a:p>
          <a:p>
            <a:pPr marL="718820" indent="-358775">
              <a:buClr>
                <a:schemeClr val="accent3"/>
              </a:buClr>
              <a:buFont typeface="Wingdings" panose="05000000000000000000" pitchFamily="2" charset="2"/>
              <a:buChar char="ü"/>
              <a:defRPr/>
            </a:pPr>
            <a:r>
              <a:rPr lang="fr-CA" sz="2200" noProof="0"/>
              <a:t>Provision - Entretien bâtisse : 51 461 $</a:t>
            </a:r>
          </a:p>
          <a:p>
            <a:pPr marL="718820" indent="-358775">
              <a:buClr>
                <a:schemeClr val="accent3"/>
              </a:buClr>
              <a:buFont typeface="Wingdings" panose="05000000000000000000" pitchFamily="2" charset="2"/>
              <a:buChar char="ü"/>
              <a:defRPr/>
            </a:pPr>
            <a:r>
              <a:rPr lang="fr-CA" sz="2200" noProof="0">
                <a:ea typeface="Verdana"/>
              </a:rPr>
              <a:t>Provision - Salaires : 250 982 $</a:t>
            </a:r>
          </a:p>
          <a:p>
            <a:pPr marL="360045" indent="-360045">
              <a:buClr>
                <a:schemeClr val="accent3"/>
              </a:buClr>
              <a:buFont typeface="Wingdings" pitchFamily="2" charset="2"/>
              <a:buChar char="Ø"/>
              <a:defRPr/>
            </a:pPr>
            <a:endParaRPr lang="fr-CA" noProof="0">
              <a:ea typeface="Verdana"/>
            </a:endParaRPr>
          </a:p>
          <a:p>
            <a:pPr marL="623570" indent="-514350">
              <a:buClr>
                <a:schemeClr val="accent3"/>
              </a:buClr>
              <a:buFont typeface="Wingdings" pitchFamily="2" charset="2"/>
              <a:buChar char="Ø"/>
              <a:defRPr/>
            </a:pPr>
            <a:endParaRPr lang="fr-CA" noProof="0">
              <a:ea typeface="Verdana"/>
            </a:endParaRPr>
          </a:p>
          <a:p>
            <a:pPr marL="547370" lvl="1">
              <a:buFont typeface="Arial" charset="0"/>
              <a:buChar char="•"/>
            </a:pPr>
            <a:endParaRPr lang="fr-CA" noProof="0">
              <a:ea typeface="Verdana"/>
            </a:endParaRPr>
          </a:p>
          <a:p>
            <a:pPr marL="1490345" lvl="5">
              <a:buFont typeface="Arial" charset="0"/>
              <a:buChar char="•"/>
            </a:pPr>
            <a:endParaRPr lang="fr-CA" noProof="0">
              <a:ea typeface="Verdana"/>
            </a:endParaRPr>
          </a:p>
        </p:txBody>
      </p:sp>
      <p:pic>
        <p:nvPicPr>
          <p:cNvPr id="8" name="Image 5" descr="LogoAPL2014.jpg">
            <a:extLst>
              <a:ext uri="{FF2B5EF4-FFF2-40B4-BE49-F238E27FC236}">
                <a16:creationId xmlns:a16="http://schemas.microsoft.com/office/drawing/2014/main" id="{BE2CF917-ECCA-43F8-A27E-A360AD956412}"/>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350348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3BF26-48E5-384B-50D1-44F20637988F}"/>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739A3251-7182-4AA9-D42A-CE88C175C2E8}"/>
              </a:ext>
            </a:extLst>
          </p:cNvPr>
          <p:cNvSpPr>
            <a:spLocks noGrp="1"/>
          </p:cNvSpPr>
          <p:nvPr>
            <p:ph type="title"/>
            <p:custDataLst>
              <p:tags r:id="rId1"/>
            </p:custDataLst>
          </p:nvPr>
        </p:nvSpPr>
        <p:spPr>
          <a:xfrm>
            <a:off x="576263" y="364262"/>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a:extLst>
              <a:ext uri="{FF2B5EF4-FFF2-40B4-BE49-F238E27FC236}">
                <a16:creationId xmlns:a16="http://schemas.microsoft.com/office/drawing/2014/main" id="{4AED53A9-5A7E-157D-7EE6-75192E02189F}"/>
              </a:ext>
            </a:extLst>
          </p:cNvPr>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15</a:t>
            </a:fld>
            <a:endParaRPr lang="fr-CA" noProof="0"/>
          </a:p>
        </p:txBody>
      </p:sp>
      <p:sp>
        <p:nvSpPr>
          <p:cNvPr id="76805" name="Espace réservé du contenu 5">
            <a:extLst>
              <a:ext uri="{FF2B5EF4-FFF2-40B4-BE49-F238E27FC236}">
                <a16:creationId xmlns:a16="http://schemas.microsoft.com/office/drawing/2014/main" id="{8C9F83AC-B9E8-3BF0-2A0C-7C055153541B}"/>
              </a:ext>
            </a:extLst>
          </p:cNvPr>
          <p:cNvSpPr>
            <a:spLocks noGrp="1"/>
          </p:cNvSpPr>
          <p:nvPr>
            <p:ph idx="1"/>
            <p:custDataLst>
              <p:tags r:id="rId3"/>
            </p:custDataLst>
          </p:nvPr>
        </p:nvSpPr>
        <p:spPr>
          <a:xfrm>
            <a:off x="304418" y="1087051"/>
            <a:ext cx="8569325" cy="4464050"/>
          </a:xfrm>
        </p:spPr>
        <p:txBody>
          <a:bodyPr/>
          <a:lstStyle/>
          <a:p>
            <a:pPr>
              <a:defRPr/>
            </a:pPr>
            <a:endParaRPr lang="fr-CA" sz="1200" noProof="0"/>
          </a:p>
          <a:p>
            <a:pPr>
              <a:defRPr/>
            </a:pPr>
            <a:endParaRPr lang="fr-CA" noProof="0"/>
          </a:p>
        </p:txBody>
      </p:sp>
      <p:sp>
        <p:nvSpPr>
          <p:cNvPr id="7" name="Espace réservé du contenu 5">
            <a:extLst>
              <a:ext uri="{FF2B5EF4-FFF2-40B4-BE49-F238E27FC236}">
                <a16:creationId xmlns:a16="http://schemas.microsoft.com/office/drawing/2014/main" id="{5C34BBDF-2C4D-AA02-D2D6-0AE9C6EF0EB5}"/>
              </a:ext>
            </a:extLst>
          </p:cNvPr>
          <p:cNvSpPr txBox="1">
            <a:spLocks/>
          </p:cNvSpPr>
          <p:nvPr>
            <p:custDataLst>
              <p:tags r:id="rId4"/>
            </p:custDataLst>
          </p:nvPr>
        </p:nvSpPr>
        <p:spPr bwMode="auto">
          <a:xfrm>
            <a:off x="480219" y="1543706"/>
            <a:ext cx="8183562" cy="4730184"/>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9220" indent="0">
              <a:buClr>
                <a:schemeClr val="accent3"/>
              </a:buClr>
              <a:buNone/>
              <a:defRPr/>
            </a:pPr>
            <a:r>
              <a:rPr lang="fr-CA" sz="2400" b="1" noProof="0"/>
              <a:t>Projet d’agrandissement du bâtiment</a:t>
            </a:r>
            <a:endParaRPr lang="fr-CA" sz="2400" b="1" noProof="0">
              <a:ea typeface="Verdana"/>
            </a:endParaRPr>
          </a:p>
          <a:p>
            <a:pPr marL="109220" indent="0">
              <a:buClr>
                <a:schemeClr val="accent3"/>
              </a:buClr>
              <a:buNone/>
              <a:defRPr/>
            </a:pPr>
            <a:r>
              <a:rPr lang="fr-CA" sz="2400" b="1" noProof="0">
                <a:ea typeface="Verdana"/>
              </a:rPr>
              <a:t>Provision au 31 août 2024 + </a:t>
            </a:r>
            <a:r>
              <a:rPr lang="fr-CA" sz="2400" b="1" noProof="0">
                <a:solidFill>
                  <a:srgbClr val="0070C0"/>
                </a:solidFill>
                <a:ea typeface="Verdana"/>
              </a:rPr>
              <a:t>provision des états financiers au 31 août 2025 selon la </a:t>
            </a:r>
            <a:r>
              <a:rPr lang="fr-CA" sz="2400" b="1" noProof="0" err="1">
                <a:solidFill>
                  <a:srgbClr val="0070C0"/>
                </a:solidFill>
                <a:ea typeface="Verdana"/>
              </a:rPr>
              <a:t>decision</a:t>
            </a:r>
            <a:r>
              <a:rPr lang="fr-CA" sz="2400" b="1" noProof="0">
                <a:solidFill>
                  <a:srgbClr val="0070C0"/>
                </a:solidFill>
                <a:ea typeface="Verdana"/>
              </a:rPr>
              <a:t> du BDD et AG</a:t>
            </a:r>
          </a:p>
          <a:p>
            <a:pPr marL="109220" indent="0">
              <a:buClr>
                <a:schemeClr val="accent3"/>
              </a:buClr>
              <a:buNone/>
              <a:defRPr/>
            </a:pPr>
            <a:r>
              <a:rPr lang="fr-CA" sz="2400" b="1" noProof="0">
                <a:ea typeface="Verdana"/>
              </a:rPr>
              <a:t> </a:t>
            </a:r>
          </a:p>
          <a:p>
            <a:pPr marL="109220" indent="0">
              <a:buClr>
                <a:schemeClr val="accent3"/>
              </a:buClr>
              <a:buNone/>
              <a:defRPr/>
            </a:pPr>
            <a:r>
              <a:rPr lang="fr-CA" sz="2400" noProof="0">
                <a:ea typeface="Verdana"/>
              </a:rPr>
              <a:t>Provision-agrandissement 2022 :  600 000 $</a:t>
            </a:r>
          </a:p>
          <a:p>
            <a:pPr marL="109220" indent="0">
              <a:buClr>
                <a:schemeClr val="accent3"/>
              </a:buClr>
              <a:buNone/>
              <a:defRPr/>
            </a:pPr>
            <a:r>
              <a:rPr lang="fr-CA" sz="2400" noProof="0">
                <a:ea typeface="Verdana"/>
              </a:rPr>
              <a:t>Provision-agrandissement 2023 :  103 228 $</a:t>
            </a:r>
          </a:p>
          <a:p>
            <a:pPr marL="109220" indent="0">
              <a:buClr>
                <a:schemeClr val="accent3"/>
              </a:buClr>
              <a:buNone/>
              <a:defRPr/>
            </a:pPr>
            <a:r>
              <a:rPr lang="fr-CA" sz="2400" noProof="0">
                <a:ea typeface="Verdana"/>
              </a:rPr>
              <a:t>Provision-agrandissement 2024 :  177 030 $ </a:t>
            </a:r>
          </a:p>
          <a:p>
            <a:pPr marL="109220" indent="0">
              <a:buClr>
                <a:schemeClr val="accent3"/>
              </a:buClr>
              <a:buNone/>
              <a:defRPr/>
            </a:pPr>
            <a:r>
              <a:rPr lang="fr-CA" sz="2400" noProof="0">
                <a:solidFill>
                  <a:srgbClr val="0070C0"/>
                </a:solidFill>
                <a:ea typeface="Verdana"/>
              </a:rPr>
              <a:t>Provision-agrandissement 2025:   126 285 $</a:t>
            </a:r>
          </a:p>
          <a:p>
            <a:pPr marL="1306513" lvl="5" indent="-1216025">
              <a:buNone/>
            </a:pPr>
            <a:r>
              <a:rPr lang="fr-CA" sz="2800" noProof="0">
                <a:ea typeface="Verdana"/>
              </a:rPr>
              <a:t>Total:                                   </a:t>
            </a:r>
          </a:p>
          <a:p>
            <a:pPr marL="1306513" lvl="5" indent="-1216025">
              <a:buNone/>
            </a:pPr>
            <a:r>
              <a:rPr lang="fr-CA" sz="2800" noProof="0">
                <a:ea typeface="Verdana"/>
              </a:rPr>
              <a:t>     880 258 $+ </a:t>
            </a:r>
            <a:r>
              <a:rPr lang="fr-CA" sz="2800" noProof="0">
                <a:solidFill>
                  <a:srgbClr val="0070C0"/>
                </a:solidFill>
                <a:ea typeface="Verdana"/>
              </a:rPr>
              <a:t>126 285 $ </a:t>
            </a:r>
            <a:r>
              <a:rPr lang="fr-CA" sz="2800" noProof="0">
                <a:ea typeface="Verdana"/>
              </a:rPr>
              <a:t>= 1 006 543 $</a:t>
            </a:r>
          </a:p>
        </p:txBody>
      </p:sp>
      <p:pic>
        <p:nvPicPr>
          <p:cNvPr id="8" name="Image 5" descr="LogoAPL2014.jpg">
            <a:extLst>
              <a:ext uri="{FF2B5EF4-FFF2-40B4-BE49-F238E27FC236}">
                <a16:creationId xmlns:a16="http://schemas.microsoft.com/office/drawing/2014/main" id="{EA77C504-0210-B9E1-3D67-E7FFDF882BC8}"/>
              </a:ext>
            </a:extLst>
          </p:cNvPr>
          <p:cNvPicPr>
            <a:picLocks noChangeAspect="1"/>
          </p:cNvPicPr>
          <p:nvPr>
            <p:custDataLst>
              <p:tags r:id="rId5"/>
            </p:custDataLst>
          </p:nvPr>
        </p:nvPicPr>
        <p:blipFill>
          <a:blip r:embed="rId9" cstate="print"/>
          <a:srcRect/>
          <a:stretch>
            <a:fillRect/>
          </a:stretch>
        </p:blipFill>
        <p:spPr bwMode="auto">
          <a:xfrm>
            <a:off x="0" y="6421437"/>
            <a:ext cx="1512888" cy="436563"/>
          </a:xfrm>
          <a:prstGeom prst="rect">
            <a:avLst/>
          </a:prstGeom>
          <a:noFill/>
          <a:ln w="9525">
            <a:noFill/>
            <a:miter lim="800000"/>
            <a:headEnd/>
            <a:tailEnd/>
          </a:ln>
        </p:spPr>
      </p:pic>
      <p:cxnSp>
        <p:nvCxnSpPr>
          <p:cNvPr id="2" name="Connecteur droit 1">
            <a:extLst>
              <a:ext uri="{FF2B5EF4-FFF2-40B4-BE49-F238E27FC236}">
                <a16:creationId xmlns:a16="http://schemas.microsoft.com/office/drawing/2014/main" id="{10FDD7E9-4A95-BB2F-8299-55D61BFD1938}"/>
              </a:ext>
            </a:extLst>
          </p:cNvPr>
          <p:cNvCxnSpPr>
            <a:cxnSpLocks/>
          </p:cNvCxnSpPr>
          <p:nvPr>
            <p:custDataLst>
              <p:tags r:id="rId6"/>
            </p:custDataLst>
          </p:nvPr>
        </p:nvCxnSpPr>
        <p:spPr>
          <a:xfrm>
            <a:off x="5960521" y="5160892"/>
            <a:ext cx="1858781" cy="0"/>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429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16</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lvl="1">
              <a:buNone/>
            </a:pPr>
            <a:r>
              <a:rPr lang="fr-CA" sz="2800" noProof="0"/>
              <a:t>Prendre le document A</a:t>
            </a:r>
          </a:p>
          <a:p>
            <a:pPr lvl="1">
              <a:buFont typeface="Arial" charset="0"/>
              <a:buChar char="•"/>
            </a:pPr>
            <a:endParaRPr lang="fr-CA" noProof="0"/>
          </a:p>
          <a:p>
            <a:pPr lvl="1">
              <a:buFont typeface="Arial" pitchFamily="34" charset="0"/>
              <a:buChar char="•"/>
            </a:pPr>
            <a:r>
              <a:rPr lang="fr-CA" noProof="0"/>
              <a:t>État des résultats comparatifs 2024-2025 </a:t>
            </a:r>
          </a:p>
          <a:p>
            <a:pPr lvl="8">
              <a:buFont typeface="Arial" pitchFamily="34" charset="0"/>
              <a:buChar char="•"/>
            </a:pPr>
            <a:endParaRPr lang="fr-CA" noProof="0"/>
          </a:p>
          <a:p>
            <a:pPr lvl="8">
              <a:buFont typeface="Arial" pitchFamily="34" charset="0"/>
              <a:buChar char="•"/>
            </a:pPr>
            <a:endParaRPr lang="fr-CA" noProof="0"/>
          </a:p>
          <a:p>
            <a:pPr lvl="1">
              <a:buFont typeface="Arial" pitchFamily="34" charset="0"/>
              <a:buChar char="•"/>
            </a:pPr>
            <a:r>
              <a:rPr lang="fr-CA" noProof="0"/>
              <a:t>Prévisions budgétaires 2025-2026</a:t>
            </a:r>
          </a:p>
          <a:p>
            <a:pPr>
              <a:defRPr/>
            </a:pPr>
            <a:endParaRPr lang="fr-CA" noProof="0"/>
          </a:p>
        </p:txBody>
      </p:sp>
      <p:pic>
        <p:nvPicPr>
          <p:cNvPr id="6" name="Image 5" descr="LogoAPL2014.jpg">
            <a:extLst>
              <a:ext uri="{FF2B5EF4-FFF2-40B4-BE49-F238E27FC236}">
                <a16:creationId xmlns:a16="http://schemas.microsoft.com/office/drawing/2014/main" id="{62F3CC51-1D1C-43B6-AB82-4692E768AC8E}"/>
              </a:ext>
            </a:extLst>
          </p:cNvPr>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116883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17</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marL="264795" indent="-264795">
              <a:defRPr/>
            </a:pPr>
            <a:endParaRPr lang="fr-CA" sz="1200" noProof="0">
              <a:ea typeface="Verdana"/>
            </a:endParaRPr>
          </a:p>
          <a:p>
            <a:pPr marL="109220" indent="0">
              <a:buClr>
                <a:schemeClr val="accent3"/>
              </a:buClr>
              <a:buNone/>
              <a:defRPr/>
            </a:pPr>
            <a:r>
              <a:rPr lang="fr-CA" sz="2400" noProof="0"/>
              <a:t>Prévisions budgétaires</a:t>
            </a:r>
            <a:endParaRPr lang="fr-CA" sz="2400" noProof="0">
              <a:ea typeface="Verdana"/>
            </a:endParaRPr>
          </a:p>
          <a:p>
            <a:pPr marL="109220" indent="0">
              <a:buClr>
                <a:schemeClr val="accent3"/>
              </a:buClr>
              <a:buNone/>
              <a:defRPr/>
            </a:pPr>
            <a:endParaRPr lang="fr-CA" sz="2400" i="1" noProof="0">
              <a:solidFill>
                <a:srgbClr val="0070C0"/>
              </a:solidFill>
              <a:ea typeface="Verdana"/>
            </a:endParaRPr>
          </a:p>
          <a:p>
            <a:pPr marL="623570" indent="-514350">
              <a:buClr>
                <a:schemeClr val="accent3"/>
              </a:buClr>
              <a:buNone/>
              <a:defRPr/>
            </a:pPr>
            <a:r>
              <a:rPr lang="fr-CA" sz="2400" b="1" i="1" noProof="0">
                <a:solidFill>
                  <a:srgbClr val="0070C0"/>
                </a:solidFill>
              </a:rPr>
              <a:t>En 2025-2026 : </a:t>
            </a:r>
            <a:endParaRPr lang="fr-CA" sz="2400" b="1" i="1" noProof="0">
              <a:solidFill>
                <a:srgbClr val="0070C0"/>
              </a:solidFill>
              <a:ea typeface="Verdana"/>
            </a:endParaRPr>
          </a:p>
          <a:p>
            <a:pPr marL="623570" indent="-514350">
              <a:buClr>
                <a:schemeClr val="accent3"/>
              </a:buClr>
              <a:buNone/>
              <a:defRPr/>
            </a:pPr>
            <a:endParaRPr lang="fr-CA" sz="2400" b="1" i="1" noProof="0">
              <a:solidFill>
                <a:srgbClr val="0070C0"/>
              </a:solidFill>
              <a:ea typeface="Verdana"/>
            </a:endParaRPr>
          </a:p>
          <a:p>
            <a:pPr marL="623570" indent="-514350">
              <a:buClr>
                <a:schemeClr val="accent3"/>
              </a:buClr>
              <a:buFont typeface="Wingdings" pitchFamily="2" charset="2"/>
              <a:buChar char="Ø"/>
              <a:defRPr/>
            </a:pPr>
            <a:r>
              <a:rPr lang="fr-CA" sz="2400" i="1" noProof="0">
                <a:solidFill>
                  <a:srgbClr val="0070C0"/>
                </a:solidFill>
              </a:rPr>
              <a:t>Les revenus estimés seront plus élevés que la prévision 2024-2025. </a:t>
            </a:r>
            <a:r>
              <a:rPr lang="fr-CA" sz="2400" i="1" noProof="0">
                <a:solidFill>
                  <a:srgbClr val="FF0000"/>
                </a:solidFill>
              </a:rPr>
              <a:t> </a:t>
            </a:r>
            <a:r>
              <a:rPr lang="fr-CA" sz="2400" i="1" noProof="0"/>
              <a:t>51 657$</a:t>
            </a:r>
            <a:endParaRPr lang="fr-CA" sz="2400" i="1" noProof="0">
              <a:ea typeface="Verdana"/>
            </a:endParaRPr>
          </a:p>
          <a:p>
            <a:pPr marL="623570" indent="-514350">
              <a:buClr>
                <a:schemeClr val="accent3"/>
              </a:buClr>
              <a:buFont typeface="Wingdings" pitchFamily="2" charset="2"/>
              <a:buChar char="Ø"/>
              <a:defRPr/>
            </a:pPr>
            <a:endParaRPr lang="fr-CA" sz="2400" i="1" noProof="0">
              <a:solidFill>
                <a:srgbClr val="FF0000"/>
              </a:solidFill>
              <a:ea typeface="Verdana"/>
            </a:endParaRPr>
          </a:p>
          <a:p>
            <a:pPr marL="1090295" indent="-190500">
              <a:buFont typeface="Arial" panose="020B0604020202020204" pitchFamily="34" charset="0"/>
              <a:buChar char="•"/>
              <a:defRPr/>
            </a:pPr>
            <a:r>
              <a:rPr lang="fr-CA" sz="2400" noProof="0">
                <a:solidFill>
                  <a:srgbClr val="0070C0"/>
                </a:solidFill>
              </a:rPr>
              <a:t>Le taux de cotisation actuel : 1,67%</a:t>
            </a:r>
          </a:p>
        </p:txBody>
      </p:sp>
      <p:pic>
        <p:nvPicPr>
          <p:cNvPr id="6" name="Image 5" descr="LogoAPL2014.jpg">
            <a:extLst>
              <a:ext uri="{FF2B5EF4-FFF2-40B4-BE49-F238E27FC236}">
                <a16:creationId xmlns:a16="http://schemas.microsoft.com/office/drawing/2014/main" id="{1D680933-543A-4C14-801C-E9B3CC4EA8B5}"/>
              </a:ext>
            </a:extLst>
          </p:cNvPr>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318160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18</a:t>
            </a:fld>
            <a:endParaRPr lang="fr-CA" noProof="0"/>
          </a:p>
        </p:txBody>
      </p:sp>
      <p:sp>
        <p:nvSpPr>
          <p:cNvPr id="76805" name="Espace réservé du contenu 5"/>
          <p:cNvSpPr>
            <a:spLocks noGrp="1"/>
          </p:cNvSpPr>
          <p:nvPr>
            <p:ph idx="1"/>
            <p:custDataLst>
              <p:tags r:id="rId3"/>
            </p:custDataLst>
          </p:nvPr>
        </p:nvSpPr>
        <p:spPr>
          <a:xfrm>
            <a:off x="369887" y="1223962"/>
            <a:ext cx="8569325" cy="5300663"/>
          </a:xfrm>
        </p:spPr>
        <p:txBody>
          <a:bodyPr/>
          <a:lstStyle/>
          <a:p>
            <a:pPr marL="264795" indent="-264795">
              <a:defRPr/>
            </a:pPr>
            <a:endParaRPr lang="fr-CA" sz="1200" noProof="0">
              <a:ea typeface="Verdana"/>
            </a:endParaRPr>
          </a:p>
          <a:p>
            <a:pPr marL="109220" indent="0">
              <a:buClr>
                <a:schemeClr val="accent3"/>
              </a:buClr>
              <a:buNone/>
              <a:defRPr/>
            </a:pPr>
            <a:r>
              <a:rPr lang="fr-CA" sz="2400" noProof="0"/>
              <a:t>Prévisions budgétaires</a:t>
            </a:r>
            <a:endParaRPr lang="fr-CA" sz="2400" noProof="0">
              <a:ea typeface="Verdana"/>
            </a:endParaRPr>
          </a:p>
          <a:p>
            <a:pPr marL="109220" indent="0">
              <a:buClr>
                <a:schemeClr val="accent3"/>
              </a:buClr>
              <a:buNone/>
              <a:defRPr/>
            </a:pPr>
            <a:endParaRPr lang="fr-CA" sz="1000" i="1" noProof="0">
              <a:solidFill>
                <a:srgbClr val="0070C0"/>
              </a:solidFill>
              <a:ea typeface="Verdana"/>
            </a:endParaRPr>
          </a:p>
          <a:p>
            <a:pPr marL="623570" indent="-514350">
              <a:buClr>
                <a:schemeClr val="accent3"/>
              </a:buClr>
              <a:buNone/>
              <a:defRPr/>
            </a:pPr>
            <a:r>
              <a:rPr lang="fr-CA" sz="2400" b="1" i="1" noProof="0">
                <a:solidFill>
                  <a:srgbClr val="0070C0"/>
                </a:solidFill>
              </a:rPr>
              <a:t>En 2025-2026 : </a:t>
            </a:r>
          </a:p>
          <a:p>
            <a:pPr marL="623570" indent="-514350">
              <a:buClr>
                <a:schemeClr val="accent3"/>
              </a:buClr>
              <a:buNone/>
              <a:defRPr/>
            </a:pPr>
            <a:endParaRPr lang="fr-CA" sz="1000" b="1" i="1" noProof="0">
              <a:solidFill>
                <a:srgbClr val="0070C0"/>
              </a:solidFill>
              <a:ea typeface="Verdana"/>
            </a:endParaRPr>
          </a:p>
          <a:p>
            <a:pPr>
              <a:buClr>
                <a:schemeClr val="accent3"/>
              </a:buClr>
              <a:buFont typeface="Wingdings" panose="05000000000000000000" pitchFamily="2" charset="2"/>
              <a:buChar char="Ø"/>
              <a:defRPr/>
            </a:pPr>
            <a:r>
              <a:rPr lang="fr-CA" noProof="0">
                <a:solidFill>
                  <a:srgbClr val="0070C0"/>
                </a:solidFill>
                <a:ea typeface="Verdana"/>
              </a:rPr>
              <a:t>Budget déficitaire (revenus &lt; dépenses)</a:t>
            </a:r>
          </a:p>
          <a:p>
            <a:pPr lvl="1">
              <a:buClr>
                <a:schemeClr val="accent3"/>
              </a:buClr>
              <a:buFont typeface="Arial" panose="020B0604020202020204" pitchFamily="34" charset="0"/>
              <a:buChar char="•"/>
              <a:defRPr/>
            </a:pPr>
            <a:endParaRPr lang="fr-CA" noProof="0">
              <a:solidFill>
                <a:srgbClr val="0070C0"/>
              </a:solidFill>
              <a:ea typeface="Verdana"/>
            </a:endParaRPr>
          </a:p>
          <a:p>
            <a:pPr lvl="1">
              <a:buClr>
                <a:schemeClr val="accent3"/>
              </a:buClr>
              <a:buFont typeface="Arial" panose="020B0604020202020204" pitchFamily="34" charset="0"/>
              <a:buChar char="•"/>
              <a:defRPr/>
            </a:pPr>
            <a:r>
              <a:rPr lang="fr-CA" noProof="0">
                <a:solidFill>
                  <a:srgbClr val="0070C0"/>
                </a:solidFill>
                <a:ea typeface="Verdana"/>
              </a:rPr>
              <a:t>Élection d’une 5e vice-présidence pour une transition vers le poste de 1er vice-présidence.</a:t>
            </a:r>
          </a:p>
          <a:p>
            <a:pPr lvl="1">
              <a:buClr>
                <a:schemeClr val="accent3"/>
              </a:buClr>
              <a:buFont typeface="Arial" panose="020B0604020202020204" pitchFamily="34" charset="0"/>
              <a:buChar char="•"/>
              <a:defRPr/>
            </a:pPr>
            <a:r>
              <a:rPr lang="fr-CA" noProof="0">
                <a:solidFill>
                  <a:srgbClr val="0070C0"/>
                </a:solidFill>
                <a:ea typeface="Verdana"/>
              </a:rPr>
              <a:t>Libération d’une personne pour le dossier des compensations.</a:t>
            </a:r>
          </a:p>
        </p:txBody>
      </p:sp>
      <p:pic>
        <p:nvPicPr>
          <p:cNvPr id="6" name="Image 5" descr="LogoAPL2014.jpg">
            <a:extLst>
              <a:ext uri="{FF2B5EF4-FFF2-40B4-BE49-F238E27FC236}">
                <a16:creationId xmlns:a16="http://schemas.microsoft.com/office/drawing/2014/main" id="{1D680933-543A-4C14-801C-E9B3CC4EA8B5}"/>
              </a:ext>
            </a:extLst>
          </p:cNvPr>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231187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19</a:t>
            </a:fld>
            <a:endParaRPr lang="fr-CA" noProof="0"/>
          </a:p>
        </p:txBody>
      </p:sp>
      <p:sp>
        <p:nvSpPr>
          <p:cNvPr id="76805" name="Espace réservé du contenu 5"/>
          <p:cNvSpPr>
            <a:spLocks noGrp="1"/>
          </p:cNvSpPr>
          <p:nvPr>
            <p:ph idx="1"/>
            <p:custDataLst>
              <p:tags r:id="rId3"/>
            </p:custDataLst>
          </p:nvPr>
        </p:nvSpPr>
        <p:spPr>
          <a:xfrm>
            <a:off x="374650" y="1196975"/>
            <a:ext cx="8569325" cy="4464050"/>
          </a:xfrm>
        </p:spPr>
        <p:txBody>
          <a:bodyPr/>
          <a:lstStyle/>
          <a:p>
            <a:pPr>
              <a:defRPr/>
            </a:pPr>
            <a:endParaRPr lang="fr-CA" sz="1200" noProof="0"/>
          </a:p>
          <a:p>
            <a:pPr marL="624078" indent="-514350">
              <a:buClr>
                <a:schemeClr val="accent3"/>
              </a:buClr>
              <a:buNone/>
              <a:defRPr/>
            </a:pPr>
            <a:r>
              <a:rPr lang="fr-CA" sz="2400" noProof="0"/>
              <a:t>Annexe 1 – Administration générale</a:t>
            </a:r>
          </a:p>
          <a:p>
            <a:pPr marL="624078" indent="-514350">
              <a:buClr>
                <a:schemeClr val="accent3"/>
              </a:buClr>
              <a:buNone/>
              <a:defRPr/>
            </a:pPr>
            <a:endParaRPr lang="fr-CA" sz="2400" noProof="0"/>
          </a:p>
          <a:p>
            <a:pPr marL="450850" lvl="1" indent="-363538">
              <a:buClr>
                <a:schemeClr val="accent3"/>
              </a:buClr>
              <a:buFont typeface="Wingdings" panose="05000000000000000000" pitchFamily="2" charset="2"/>
              <a:buChar char="Ø"/>
              <a:defRPr/>
            </a:pPr>
            <a:r>
              <a:rPr lang="fr-CA" noProof="0"/>
              <a:t>En deçà des prévisions</a:t>
            </a:r>
          </a:p>
          <a:p>
            <a:pPr marL="87312" lvl="1" indent="0">
              <a:buClr>
                <a:schemeClr val="accent3"/>
              </a:buClr>
              <a:buNone/>
              <a:defRPr/>
            </a:pPr>
            <a:endParaRPr lang="fr-CA" noProof="0"/>
          </a:p>
          <a:p>
            <a:pPr marL="450850" lvl="1" indent="-363538">
              <a:buClr>
                <a:schemeClr val="accent3"/>
              </a:buClr>
              <a:buFont typeface="Wingdings" panose="05000000000000000000" pitchFamily="2" charset="2"/>
              <a:buChar char="Ø"/>
              <a:defRPr/>
            </a:pPr>
            <a:r>
              <a:rPr lang="fr-CA" noProof="0"/>
              <a:t>Au total, 186 498$ de moins que prévu</a:t>
            </a:r>
          </a:p>
          <a:p>
            <a:pPr marL="1162050" lvl="1" indent="-355600">
              <a:buClr>
                <a:schemeClr val="accent3"/>
              </a:buClr>
              <a:buFont typeface="Wingdings" panose="05000000000000000000" pitchFamily="2" charset="2"/>
              <a:buChar char="ü"/>
              <a:defRPr/>
            </a:pPr>
            <a:r>
              <a:rPr lang="fr-CA" sz="2000" noProof="0"/>
              <a:t>La réserve de dépannage non-utilisée (156 000$)</a:t>
            </a:r>
          </a:p>
          <a:p>
            <a:pPr marL="898525" lvl="1" indent="-177800">
              <a:buClr>
                <a:schemeClr val="accent3"/>
              </a:buClr>
              <a:buFont typeface="Wingdings" panose="05000000000000000000" pitchFamily="2" charset="2"/>
              <a:buChar char="ü"/>
              <a:defRPr/>
            </a:pPr>
            <a:endParaRPr lang="fr-CA" sz="2000" noProof="0"/>
          </a:p>
          <a:p>
            <a:pPr marL="450850" lvl="1" indent="-363538">
              <a:buClr>
                <a:schemeClr val="accent3"/>
              </a:buClr>
              <a:buFont typeface="Wingdings" panose="05000000000000000000" pitchFamily="2" charset="2"/>
              <a:buChar char="Ø"/>
              <a:defRPr/>
            </a:pPr>
            <a:r>
              <a:rPr lang="fr-CA" noProof="0"/>
              <a:t>Loc./</a:t>
            </a:r>
            <a:r>
              <a:rPr lang="fr-CA" noProof="0" err="1"/>
              <a:t>Équi.Bureau</a:t>
            </a:r>
            <a:r>
              <a:rPr lang="fr-CA" noProof="0"/>
              <a:t> :</a:t>
            </a:r>
          </a:p>
          <a:p>
            <a:pPr marL="450850" lvl="1" indent="-363538">
              <a:buClr>
                <a:schemeClr val="accent3"/>
              </a:buClr>
              <a:buFont typeface="Wingdings" panose="05000000000000000000" pitchFamily="2" charset="2"/>
              <a:buChar char="Ø"/>
              <a:defRPr/>
            </a:pPr>
            <a:endParaRPr lang="fr-CA" sz="1000" noProof="0"/>
          </a:p>
          <a:p>
            <a:pPr marL="1063625" lvl="1" indent="-342900">
              <a:buClr>
                <a:schemeClr val="accent3"/>
              </a:buClr>
              <a:buFont typeface="Arial" panose="020B0604020202020204" pitchFamily="34" charset="0"/>
              <a:buChar char="•"/>
              <a:defRPr/>
            </a:pPr>
            <a:r>
              <a:rPr lang="fr-CA" sz="2000" noProof="0"/>
              <a:t>Microsoft office 365 (licences)</a:t>
            </a:r>
          </a:p>
          <a:p>
            <a:pPr marL="1063625" lvl="1" indent="-342900">
              <a:buClr>
                <a:schemeClr val="accent3"/>
              </a:buClr>
              <a:buFont typeface="Arial" panose="020B0604020202020204" pitchFamily="34" charset="0"/>
              <a:buChar char="•"/>
              <a:defRPr/>
            </a:pPr>
            <a:r>
              <a:rPr lang="fr-CA" sz="2000" noProof="0"/>
              <a:t>Achat (changement du serveur, mobilier, tablette et casque d’écoute)</a:t>
            </a:r>
          </a:p>
          <a:p>
            <a:pPr marL="720725" lvl="1" indent="0">
              <a:buClr>
                <a:schemeClr val="accent3"/>
              </a:buClr>
              <a:buNone/>
              <a:defRPr/>
            </a:pPr>
            <a:endParaRPr lang="fr-CA" sz="2000" noProof="0"/>
          </a:p>
          <a:p>
            <a:pPr marL="0" indent="0">
              <a:buNone/>
              <a:defRPr/>
            </a:pPr>
            <a:endParaRPr lang="fr-CA" noProof="0"/>
          </a:p>
        </p:txBody>
      </p:sp>
      <p:pic>
        <p:nvPicPr>
          <p:cNvPr id="6" name="Image 5" descr="LogoAPL2014.jpg">
            <a:extLst>
              <a:ext uri="{FF2B5EF4-FFF2-40B4-BE49-F238E27FC236}">
                <a16:creationId xmlns:a16="http://schemas.microsoft.com/office/drawing/2014/main" id="{601A6BED-AA60-4C57-84D2-4489022A941B}"/>
              </a:ext>
            </a:extLst>
          </p:cNvPr>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349424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574675"/>
          </a:xfrm>
        </p:spPr>
        <p:txBody>
          <a:bodyPr>
            <a:normAutofit fontScale="90000"/>
          </a:bodyPr>
          <a:lstStyle/>
          <a:p>
            <a:pPr algn="ctr" eaLnBrk="1" fontAlgn="auto" hangingPunct="1">
              <a:spcAft>
                <a:spcPts val="0"/>
              </a:spcAft>
              <a:defRPr/>
            </a:pPr>
            <a:r>
              <a:rPr lang="fr-CA" noProof="0">
                <a:solidFill>
                  <a:schemeClr val="accent1">
                    <a:tint val="88000"/>
                    <a:satMod val="150000"/>
                  </a:schemeClr>
                </a:solidFill>
              </a:rPr>
              <a:t>Ordre du jour</a:t>
            </a:r>
          </a:p>
        </p:txBody>
      </p:sp>
      <p:sp>
        <p:nvSpPr>
          <p:cNvPr id="3" name="Content Placeholder 2"/>
          <p:cNvSpPr>
            <a:spLocks noGrp="1"/>
          </p:cNvSpPr>
          <p:nvPr>
            <p:ph idx="1"/>
            <p:custDataLst>
              <p:tags r:id="rId2"/>
            </p:custDataLst>
          </p:nvPr>
        </p:nvSpPr>
        <p:spPr>
          <a:xfrm>
            <a:off x="251520" y="981075"/>
            <a:ext cx="8497887" cy="5040313"/>
          </a:xfrm>
        </p:spPr>
        <p:txBody>
          <a:bodyPr>
            <a:normAutofit fontScale="92500" lnSpcReduction="20000"/>
          </a:bodyPr>
          <a:lstStyle/>
          <a:p>
            <a:pPr marL="623570" indent="-514350" eaLnBrk="1" fontAlgn="auto" hangingPunct="1">
              <a:spcAft>
                <a:spcPts val="0"/>
              </a:spcAft>
              <a:buClr>
                <a:schemeClr val="accent3"/>
              </a:buClr>
              <a:buFont typeface="+mj-lt"/>
              <a:buAutoNum type="arabicPeriod"/>
              <a:defRPr/>
            </a:pPr>
            <a:r>
              <a:rPr lang="fr-CA" noProof="0"/>
              <a:t>Adoption de l’ordre du jour</a:t>
            </a:r>
          </a:p>
          <a:p>
            <a:pPr marL="623570" indent="-514350" eaLnBrk="1" fontAlgn="auto" hangingPunct="1">
              <a:spcAft>
                <a:spcPts val="0"/>
              </a:spcAft>
              <a:buClr>
                <a:schemeClr val="accent3"/>
              </a:buClr>
              <a:buFont typeface="+mj-lt"/>
              <a:buAutoNum type="arabicPeriod"/>
              <a:defRPr/>
            </a:pPr>
            <a:r>
              <a:rPr lang="fr-CA" noProof="0"/>
              <a:t>Ratification du </a:t>
            </a:r>
            <a:r>
              <a:rPr lang="fr-CA"/>
              <a:t>procès-verbal</a:t>
            </a:r>
            <a:r>
              <a:rPr lang="fr-CA" noProof="0"/>
              <a:t> de la réunion du 15 octobre 2025;</a:t>
            </a:r>
            <a:endParaRPr lang="fr-CA" noProof="0">
              <a:ea typeface="Verdana"/>
            </a:endParaRPr>
          </a:p>
          <a:p>
            <a:pPr marL="623570" indent="-514350" eaLnBrk="1" fontAlgn="auto" hangingPunct="1">
              <a:spcAft>
                <a:spcPts val="0"/>
              </a:spcAft>
              <a:buClr>
                <a:schemeClr val="accent3"/>
              </a:buClr>
              <a:buFont typeface="+mj-lt"/>
              <a:buAutoNum type="arabicPeriod"/>
              <a:defRPr/>
            </a:pPr>
            <a:r>
              <a:rPr lang="fr-CA" noProof="0"/>
              <a:t>Présentation des nouveaux membres;</a:t>
            </a:r>
            <a:endParaRPr lang="fr-CA" noProof="0">
              <a:ea typeface="Verdana"/>
            </a:endParaRPr>
          </a:p>
          <a:p>
            <a:pPr marL="623570" indent="-514350" eaLnBrk="1" fontAlgn="auto" hangingPunct="1">
              <a:spcAft>
                <a:spcPts val="0"/>
              </a:spcAft>
              <a:buClr>
                <a:schemeClr val="accent3"/>
              </a:buClr>
              <a:buFont typeface="+mj-lt"/>
              <a:buAutoNum type="arabicPeriod"/>
              <a:defRPr/>
            </a:pPr>
            <a:r>
              <a:rPr lang="fr-CA" noProof="0"/>
              <a:t>États financiers et prévisions budgétaires;</a:t>
            </a:r>
            <a:endParaRPr lang="fr-CA" noProof="0">
              <a:ea typeface="Verdana"/>
            </a:endParaRPr>
          </a:p>
          <a:p>
            <a:pPr marL="623570" indent="-514350" eaLnBrk="1" fontAlgn="auto" hangingPunct="1">
              <a:spcAft>
                <a:spcPts val="0"/>
              </a:spcAft>
              <a:buClr>
                <a:schemeClr val="accent3"/>
              </a:buClr>
              <a:buFont typeface="+mj-lt"/>
              <a:buAutoNum type="arabicPeriod"/>
              <a:defRPr/>
            </a:pPr>
            <a:r>
              <a:rPr lang="fr-CA" noProof="0"/>
              <a:t>Assurances – Campagne de mise à jour;</a:t>
            </a:r>
          </a:p>
          <a:p>
            <a:pPr marL="623570" indent="-514350" eaLnBrk="1" fontAlgn="auto" hangingPunct="1">
              <a:spcAft>
                <a:spcPts val="0"/>
              </a:spcAft>
              <a:buClr>
                <a:schemeClr val="accent3"/>
              </a:buClr>
              <a:buFont typeface="+mj-lt"/>
              <a:buAutoNum type="arabicPeriod"/>
              <a:defRPr/>
            </a:pPr>
            <a:r>
              <a:rPr lang="fr-CA" noProof="0">
                <a:ea typeface="Verdana"/>
              </a:rPr>
              <a:t>Projets de lois;</a:t>
            </a:r>
          </a:p>
          <a:p>
            <a:pPr marL="623570" indent="-514350" eaLnBrk="1" fontAlgn="auto" hangingPunct="1">
              <a:spcAft>
                <a:spcPts val="0"/>
              </a:spcAft>
              <a:buClr>
                <a:schemeClr val="accent3"/>
              </a:buClr>
              <a:buFont typeface="+mj-lt"/>
              <a:buAutoNum type="arabicPeriod"/>
              <a:defRPr/>
            </a:pPr>
            <a:r>
              <a:rPr lang="fr-CA" sz="2600" noProof="0">
                <a:ea typeface="Verdana"/>
              </a:rPr>
              <a:t>Résultats des derniers sondages/consultations;</a:t>
            </a:r>
          </a:p>
          <a:p>
            <a:pPr marL="623570" indent="-514350" eaLnBrk="1" fontAlgn="auto" hangingPunct="1">
              <a:spcAft>
                <a:spcPts val="0"/>
              </a:spcAft>
              <a:buClr>
                <a:schemeClr val="accent3"/>
              </a:buClr>
              <a:buFont typeface="+mj-lt"/>
              <a:buAutoNum type="arabicPeriod"/>
              <a:defRPr/>
            </a:pPr>
            <a:r>
              <a:rPr lang="fr-CA" noProof="0">
                <a:ea typeface="Verdana"/>
              </a:rPr>
              <a:t>Projets pédagogiques particuliers;</a:t>
            </a:r>
          </a:p>
          <a:p>
            <a:pPr marL="623570" indent="-514350" eaLnBrk="1" fontAlgn="auto" hangingPunct="1">
              <a:spcAft>
                <a:spcPts val="0"/>
              </a:spcAft>
              <a:buClr>
                <a:schemeClr val="accent3"/>
              </a:buClr>
              <a:buFont typeface="+mj-lt"/>
              <a:buAutoNum type="arabicPeriod"/>
              <a:defRPr/>
            </a:pPr>
            <a:r>
              <a:rPr lang="fr-CA" noProof="0">
                <a:solidFill>
                  <a:srgbClr val="000812"/>
                </a:solidFill>
                <a:ea typeface="Verdana"/>
              </a:rPr>
              <a:t>Santé et sécurité au travail</a:t>
            </a:r>
            <a:r>
              <a:rPr lang="fr-CA" noProof="0">
                <a:ea typeface="Verdana"/>
              </a:rPr>
              <a:t>;</a:t>
            </a:r>
          </a:p>
          <a:p>
            <a:pPr marL="623570" indent="-514350" eaLnBrk="1" fontAlgn="auto" hangingPunct="1">
              <a:spcAft>
                <a:spcPts val="0"/>
              </a:spcAft>
              <a:buClr>
                <a:schemeClr val="accent3"/>
              </a:buClr>
              <a:buFont typeface="+mj-lt"/>
              <a:buAutoNum type="arabicPeriod"/>
              <a:defRPr/>
            </a:pPr>
            <a:r>
              <a:rPr lang="fr-CA" noProof="0"/>
              <a:t>Informations;</a:t>
            </a:r>
            <a:endParaRPr lang="fr-CA" noProof="0">
              <a:ea typeface="Verdana"/>
            </a:endParaRPr>
          </a:p>
          <a:p>
            <a:pPr marL="623570" indent="-514350" eaLnBrk="1" fontAlgn="auto" hangingPunct="1">
              <a:spcAft>
                <a:spcPts val="0"/>
              </a:spcAft>
              <a:buClr>
                <a:schemeClr val="accent3"/>
              </a:buClr>
              <a:buFont typeface="+mj-lt"/>
              <a:buAutoNum type="arabicPeriod"/>
              <a:defRPr/>
            </a:pPr>
            <a:r>
              <a:rPr lang="fr-CA" noProof="0"/>
              <a:t>Questions diverses;</a:t>
            </a:r>
            <a:endParaRPr lang="fr-CA" noProof="0">
              <a:ea typeface="Verdana"/>
            </a:endParaRPr>
          </a:p>
          <a:p>
            <a:pPr marL="623570" indent="-514350" eaLnBrk="1" fontAlgn="auto" hangingPunct="1">
              <a:spcAft>
                <a:spcPts val="0"/>
              </a:spcAft>
              <a:buClr>
                <a:schemeClr val="accent3"/>
              </a:buClr>
              <a:buFont typeface="+mj-lt"/>
              <a:buAutoNum type="arabicPeriod"/>
              <a:defRPr/>
            </a:pPr>
            <a:r>
              <a:rPr lang="fr-CA" noProof="0"/>
              <a:t>Nouvelles de mon milieu.   </a:t>
            </a:r>
            <a:endParaRPr lang="fr-CA" sz="2600"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E2B2B510-7B94-47EB-B96C-E14DA05186CC}" type="slidenum">
              <a:rPr lang="fr-CA" noProof="0" smtClean="0">
                <a:solidFill>
                  <a:schemeClr val="bg2">
                    <a:shade val="50000"/>
                  </a:schemeClr>
                </a:solidFill>
              </a:rPr>
              <a:pPr>
                <a:defRPr/>
              </a:pPr>
              <a:t>2</a:t>
            </a:fld>
            <a:endParaRPr lang="fr-CA" noProof="0">
              <a:solidFill>
                <a:schemeClr val="bg2">
                  <a:shade val="50000"/>
                </a:schemeClr>
              </a:solidFill>
            </a:endParaRPr>
          </a:p>
        </p:txBody>
      </p:sp>
      <p:pic>
        <p:nvPicPr>
          <p:cNvPr id="6" name="Image 5" descr="LogoAPL2014.jpg"/>
          <p:cNvPicPr>
            <a:picLocks noChangeAspect="1"/>
          </p:cNvPicPr>
          <p:nvPr>
            <p:custDataLst>
              <p:tags r:id="rId4"/>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
        <p:nvSpPr>
          <p:cNvPr id="2" name="ZoneTexte 1">
            <a:extLst>
              <a:ext uri="{FF2B5EF4-FFF2-40B4-BE49-F238E27FC236}">
                <a16:creationId xmlns:a16="http://schemas.microsoft.com/office/drawing/2014/main" id="{0EED6B60-8DCD-BAAC-3111-AF12C86D0B79}"/>
              </a:ext>
            </a:extLst>
          </p:cNvPr>
          <p:cNvSpPr txBox="1"/>
          <p:nvPr>
            <p:custDataLst>
              <p:tags r:id="rId5"/>
            </p:custDataLst>
          </p:nvPr>
        </p:nvSpPr>
        <p:spPr>
          <a:xfrm>
            <a:off x="5401902" y="4924187"/>
            <a:ext cx="3742097" cy="1600438"/>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400" b="1" noProof="0">
                <a:latin typeface="Verdana"/>
                <a:ea typeface="Verdana"/>
                <a:cs typeface="Arial"/>
              </a:rPr>
              <a:t>10. Informations:</a:t>
            </a:r>
          </a:p>
          <a:p>
            <a:pPr marL="342900" indent="-342900">
              <a:buAutoNum type="alphaLcParenR"/>
            </a:pPr>
            <a:r>
              <a:rPr lang="fr-CA" sz="1400" b="1" noProof="0">
                <a:latin typeface="Verdana"/>
                <a:ea typeface="Verdana"/>
                <a:cs typeface="Arial"/>
              </a:rPr>
              <a:t>ATP en sus – annexe 4 du CSS</a:t>
            </a:r>
          </a:p>
          <a:p>
            <a:pPr marL="342900" indent="-342900">
              <a:buAutoNum type="alphaLcParenR"/>
            </a:pPr>
            <a:r>
              <a:rPr lang="fr-CA" sz="1400" b="1" noProof="0">
                <a:latin typeface="Verdana"/>
                <a:ea typeface="Verdana"/>
                <a:cs typeface="Arial"/>
              </a:rPr>
              <a:t>5</a:t>
            </a:r>
            <a:r>
              <a:rPr lang="fr-CA" sz="1400" b="1" baseline="30000" noProof="0">
                <a:latin typeface="Verdana"/>
                <a:ea typeface="Verdana"/>
                <a:cs typeface="Arial"/>
              </a:rPr>
              <a:t>e</a:t>
            </a:r>
            <a:r>
              <a:rPr lang="fr-CA" sz="1400" b="1" noProof="0">
                <a:latin typeface="Verdana"/>
                <a:ea typeface="Verdana"/>
                <a:cs typeface="Arial"/>
              </a:rPr>
              <a:t> Consultation OPP</a:t>
            </a:r>
          </a:p>
          <a:p>
            <a:pPr marL="342900" indent="-342900">
              <a:buAutoNum type="alphaLcParenR"/>
            </a:pPr>
            <a:r>
              <a:rPr lang="fr-CA" sz="1400" b="1" noProof="0">
                <a:latin typeface="Verdana"/>
                <a:ea typeface="Verdana"/>
                <a:cs typeface="Arial"/>
              </a:rPr>
              <a:t>PEI (rencontre info CSS)</a:t>
            </a:r>
          </a:p>
          <a:p>
            <a:pPr marL="342900" indent="-342900">
              <a:buAutoNum type="alphaLcParenR"/>
            </a:pPr>
            <a:r>
              <a:rPr lang="fr-CA" sz="1400" b="1" noProof="0">
                <a:latin typeface="Verdana"/>
                <a:ea typeface="Verdana"/>
                <a:cs typeface="Arial"/>
              </a:rPr>
              <a:t>BDD – AG de décembre</a:t>
            </a:r>
          </a:p>
          <a:p>
            <a:pPr marL="342900" indent="-342900">
              <a:buAutoNum type="alphaLcParenR"/>
            </a:pPr>
            <a:r>
              <a:rPr lang="fr-CA" sz="1400" b="1" noProof="0">
                <a:latin typeface="Verdana"/>
                <a:ea typeface="Verdana"/>
                <a:cs typeface="Arial"/>
              </a:rPr>
              <a:t>Sessions d’information à venir</a:t>
            </a:r>
          </a:p>
          <a:p>
            <a:pPr marL="342900" indent="-342900">
              <a:buAutoNum type="alphaLcParenR"/>
            </a:pPr>
            <a:endParaRPr lang="fr-CA" sz="1400" noProof="0">
              <a:ea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20</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marL="624078" indent="-514350">
              <a:buClr>
                <a:schemeClr val="accent3"/>
              </a:buClr>
              <a:buNone/>
              <a:defRPr/>
            </a:pPr>
            <a:r>
              <a:rPr lang="fr-CA" sz="2400" noProof="0"/>
              <a:t>Annexe 1 – Administration générale (suite)</a:t>
            </a:r>
          </a:p>
          <a:p>
            <a:pPr marL="624078" indent="-514350">
              <a:buClr>
                <a:schemeClr val="accent3"/>
              </a:buClr>
              <a:buNone/>
              <a:defRPr/>
            </a:pPr>
            <a:endParaRPr lang="fr-CA" sz="1400" noProof="0"/>
          </a:p>
          <a:p>
            <a:pPr>
              <a:buFont typeface="Wingdings" panose="05000000000000000000" pitchFamily="2" charset="2"/>
              <a:buChar char="Ø"/>
              <a:defRPr/>
            </a:pPr>
            <a:r>
              <a:rPr lang="fr-CA" sz="2400" noProof="0"/>
              <a:t>Salaire employés : 26 000 $ de moins que prévu (renversement d’environ 11 500$ qui n’a pas été utilisé pour la loi 25)</a:t>
            </a:r>
          </a:p>
          <a:p>
            <a:pPr>
              <a:buFont typeface="Wingdings" panose="05000000000000000000" pitchFamily="2" charset="2"/>
              <a:buChar char="Ø"/>
              <a:defRPr/>
            </a:pPr>
            <a:endParaRPr lang="fr-CA" sz="2400" noProof="0"/>
          </a:p>
          <a:p>
            <a:pPr>
              <a:buFont typeface="Wingdings" panose="05000000000000000000" pitchFamily="2" charset="2"/>
              <a:buChar char="Ø"/>
              <a:defRPr/>
            </a:pPr>
            <a:r>
              <a:rPr lang="fr-CA" sz="2400" noProof="0"/>
              <a:t>Réserve de dépannage (5% des cotisations): pas utilisée</a:t>
            </a:r>
          </a:p>
          <a:p>
            <a:pPr marL="0" indent="0">
              <a:buNone/>
              <a:defRPr/>
            </a:pPr>
            <a:endParaRPr lang="fr-CA" noProof="0"/>
          </a:p>
        </p:txBody>
      </p:sp>
      <p:pic>
        <p:nvPicPr>
          <p:cNvPr id="6" name="Image 5" descr="LogoAPL2014.jpg">
            <a:extLst>
              <a:ext uri="{FF2B5EF4-FFF2-40B4-BE49-F238E27FC236}">
                <a16:creationId xmlns:a16="http://schemas.microsoft.com/office/drawing/2014/main" id="{8B7B922C-4B0C-4E2C-A534-F5BE424FE133}"/>
              </a:ext>
            </a:extLst>
          </p:cNvPr>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3138481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21</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491993EA-0488-4671-9E57-9D95EDA7F829}"/>
              </a:ext>
            </a:extLst>
          </p:cNvPr>
          <p:cNvSpPr txBox="1">
            <a:spLocks/>
          </p:cNvSpPr>
          <p:nvPr>
            <p:custDataLst>
              <p:tags r:id="rId4"/>
            </p:custDataLst>
          </p:nvPr>
        </p:nvSpPr>
        <p:spPr bwMode="auto">
          <a:xfrm>
            <a:off x="374650" y="1359957"/>
            <a:ext cx="8267700" cy="5164668"/>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2">
              <a:buFont typeface="Arial" charset="0"/>
              <a:buChar char="•"/>
            </a:pPr>
            <a:endParaRPr lang="fr-CA" sz="600" noProof="0"/>
          </a:p>
          <a:p>
            <a:pPr marL="624078" indent="-514350">
              <a:buClr>
                <a:schemeClr val="accent3"/>
              </a:buClr>
              <a:buFont typeface="Wingdings 2" pitchFamily="18" charset="2"/>
              <a:buNone/>
              <a:defRPr/>
            </a:pPr>
            <a:r>
              <a:rPr lang="fr-CA" sz="2400" noProof="0"/>
              <a:t>Annexe 1 – Administration générale (suite)</a:t>
            </a:r>
          </a:p>
          <a:p>
            <a:pPr marL="624078" indent="-514350">
              <a:buClr>
                <a:schemeClr val="accent3"/>
              </a:buClr>
              <a:buFont typeface="Wingdings 2" pitchFamily="18" charset="2"/>
              <a:buNone/>
              <a:defRPr/>
            </a:pPr>
            <a:endParaRPr lang="fr-CA" sz="2400" noProof="0"/>
          </a:p>
          <a:p>
            <a:pPr marL="907542" lvl="1" indent="-514350">
              <a:buClr>
                <a:schemeClr val="accent3"/>
              </a:buClr>
              <a:buFont typeface="Verdana" pitchFamily="34" charset="0"/>
              <a:buNone/>
              <a:defRPr/>
            </a:pPr>
            <a:r>
              <a:rPr lang="fr-CA" b="1" i="1" noProof="0">
                <a:solidFill>
                  <a:srgbClr val="0070C0"/>
                </a:solidFill>
              </a:rPr>
              <a:t>En 2025-2026 : </a:t>
            </a:r>
            <a:endParaRPr lang="fr-CA" i="1" noProof="0">
              <a:solidFill>
                <a:srgbClr val="0070C0"/>
              </a:solidFill>
            </a:endParaRPr>
          </a:p>
          <a:p>
            <a:pPr marL="907542" lvl="1" indent="-514350">
              <a:buClr>
                <a:schemeClr val="accent3"/>
              </a:buClr>
              <a:buFont typeface="Wingdings" pitchFamily="2" charset="2"/>
              <a:buChar char="Ø"/>
              <a:defRPr/>
            </a:pPr>
            <a:r>
              <a:rPr lang="fr-CA" sz="2000" i="1" noProof="0">
                <a:solidFill>
                  <a:srgbClr val="0070C0"/>
                </a:solidFill>
              </a:rPr>
              <a:t>Majoration de certains postes (coût de la vie, IPC, entente 2023-2028)</a:t>
            </a:r>
          </a:p>
          <a:p>
            <a:pPr marL="907542" lvl="1" indent="-514350">
              <a:buClr>
                <a:schemeClr val="accent3"/>
              </a:buClr>
              <a:buFont typeface="Wingdings" pitchFamily="2" charset="2"/>
              <a:buChar char="Ø"/>
              <a:defRPr/>
            </a:pPr>
            <a:r>
              <a:rPr lang="fr-CA" sz="2000" i="1" noProof="0">
                <a:solidFill>
                  <a:srgbClr val="0070C0"/>
                </a:solidFill>
              </a:rPr>
              <a:t>Loc./</a:t>
            </a:r>
            <a:r>
              <a:rPr lang="fr-CA" sz="2000" i="1" noProof="0" err="1">
                <a:solidFill>
                  <a:srgbClr val="0070C0"/>
                </a:solidFill>
              </a:rPr>
              <a:t>répar</a:t>
            </a:r>
            <a:r>
              <a:rPr lang="fr-CA" sz="2000" i="1" noProof="0">
                <a:solidFill>
                  <a:srgbClr val="0070C0"/>
                </a:solidFill>
              </a:rPr>
              <a:t>. </a:t>
            </a:r>
            <a:r>
              <a:rPr lang="fr-CA" sz="2000" i="1" noProof="0" err="1">
                <a:solidFill>
                  <a:srgbClr val="0070C0"/>
                </a:solidFill>
              </a:rPr>
              <a:t>équip.bureau</a:t>
            </a:r>
            <a:r>
              <a:rPr lang="fr-CA" sz="2000" i="1" noProof="0">
                <a:solidFill>
                  <a:srgbClr val="0070C0"/>
                </a:solidFill>
              </a:rPr>
              <a:t> (ventilé en 3 postes):</a:t>
            </a:r>
          </a:p>
          <a:p>
            <a:pPr marL="1524000" lvl="2" indent="-355600">
              <a:buClr>
                <a:schemeClr val="accent3"/>
              </a:buClr>
              <a:buFont typeface="+mj-lt"/>
              <a:buAutoNum type="arabicPeriod"/>
              <a:defRPr/>
            </a:pPr>
            <a:r>
              <a:rPr lang="fr-CA" sz="1800" i="1" noProof="0">
                <a:solidFill>
                  <a:srgbClr val="0070C0"/>
                </a:solidFill>
              </a:rPr>
              <a:t>Location – réparation d’équipement de bureau</a:t>
            </a:r>
          </a:p>
          <a:p>
            <a:pPr marL="1524000" lvl="2" indent="-355600">
              <a:buClr>
                <a:schemeClr val="accent3"/>
              </a:buClr>
              <a:buFont typeface="+mj-lt"/>
              <a:buAutoNum type="arabicPeriod"/>
              <a:defRPr/>
            </a:pPr>
            <a:r>
              <a:rPr lang="fr-CA" sz="1800" i="1" noProof="0">
                <a:solidFill>
                  <a:srgbClr val="0070C0"/>
                </a:solidFill>
              </a:rPr>
              <a:t>Frais informatiques </a:t>
            </a:r>
          </a:p>
          <a:p>
            <a:pPr marL="1524000" lvl="2" indent="-355600">
              <a:buClr>
                <a:schemeClr val="accent3"/>
              </a:buClr>
              <a:buFont typeface="+mj-lt"/>
              <a:buAutoNum type="arabicPeriod"/>
              <a:defRPr/>
            </a:pPr>
            <a:r>
              <a:rPr lang="fr-CA" sz="1800" i="1" noProof="0">
                <a:solidFill>
                  <a:srgbClr val="0070C0"/>
                </a:solidFill>
              </a:rPr>
              <a:t>Accords infonuagiques </a:t>
            </a:r>
          </a:p>
          <a:p>
            <a:pPr marL="631317" lvl="2" indent="0">
              <a:buClr>
                <a:schemeClr val="accent3"/>
              </a:buClr>
              <a:buNone/>
              <a:defRPr/>
            </a:pPr>
            <a:endParaRPr lang="fr-CA" sz="1800" i="1" noProof="0">
              <a:solidFill>
                <a:srgbClr val="0070C0"/>
              </a:solidFill>
            </a:endParaRPr>
          </a:p>
          <a:p>
            <a:pPr marL="631317" lvl="2" indent="0">
              <a:buClr>
                <a:schemeClr val="accent3"/>
              </a:buClr>
              <a:buNone/>
              <a:defRPr/>
            </a:pPr>
            <a:r>
              <a:rPr lang="fr-CA" sz="2400" i="1" noProof="0">
                <a:solidFill>
                  <a:srgbClr val="0070C0"/>
                </a:solidFill>
              </a:rPr>
              <a:t>Pour un total de 57 300 $ </a:t>
            </a:r>
          </a:p>
          <a:p>
            <a:pPr marL="984250" lvl="1" indent="0">
              <a:buClr>
                <a:schemeClr val="accent3"/>
              </a:buClr>
              <a:buFont typeface="Verdana" pitchFamily="34" charset="0"/>
              <a:buNone/>
              <a:defRPr/>
            </a:pPr>
            <a:r>
              <a:rPr lang="fr-CA" sz="2000" i="1" noProof="0">
                <a:solidFill>
                  <a:srgbClr val="0070C0"/>
                </a:solidFill>
              </a:rPr>
              <a:t>*Augmentation des frais de service informatique </a:t>
            </a:r>
          </a:p>
        </p:txBody>
      </p:sp>
      <p:pic>
        <p:nvPicPr>
          <p:cNvPr id="7" name="Image 5" descr="LogoAPL2014.jpg">
            <a:extLst>
              <a:ext uri="{FF2B5EF4-FFF2-40B4-BE49-F238E27FC236}">
                <a16:creationId xmlns:a16="http://schemas.microsoft.com/office/drawing/2014/main" id="{8A1F2DA6-C69C-4C01-B79E-CAB19DD78D36}"/>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1711811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22</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FE4B7111-83EB-4F4E-812B-80EB26476F5A}"/>
              </a:ext>
            </a:extLst>
          </p:cNvPr>
          <p:cNvSpPr txBox="1">
            <a:spLocks/>
          </p:cNvSpPr>
          <p:nvPr>
            <p:custDataLst>
              <p:tags r:id="rId4"/>
            </p:custDataLst>
          </p:nvPr>
        </p:nvSpPr>
        <p:spPr bwMode="auto">
          <a:xfrm>
            <a:off x="556352" y="1817688"/>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785495" lvl="2" indent="-182245">
              <a:buFont typeface="Arial" charset="0"/>
              <a:buChar char="•"/>
            </a:pPr>
            <a:endParaRPr lang="fr-CA" sz="600" noProof="0">
              <a:ea typeface="Verdana"/>
            </a:endParaRPr>
          </a:p>
          <a:p>
            <a:pPr marL="623570" indent="-514350">
              <a:buClr>
                <a:schemeClr val="accent3"/>
              </a:buClr>
              <a:buFont typeface="Wingdings 2" pitchFamily="18" charset="2"/>
              <a:buNone/>
              <a:defRPr/>
            </a:pPr>
            <a:r>
              <a:rPr lang="fr-CA" sz="2400" noProof="0"/>
              <a:t>Annexe 1 – Administration générale (suite)</a:t>
            </a:r>
            <a:endParaRPr lang="fr-CA" sz="2400" noProof="0">
              <a:ea typeface="Verdana"/>
            </a:endParaRPr>
          </a:p>
          <a:p>
            <a:pPr marL="623570" indent="-514350">
              <a:buClr>
                <a:schemeClr val="accent3"/>
              </a:buClr>
              <a:buFont typeface="Wingdings 2" pitchFamily="18" charset="2"/>
              <a:buNone/>
              <a:defRPr/>
            </a:pPr>
            <a:endParaRPr lang="fr-CA" sz="2400" noProof="0">
              <a:ea typeface="Verdana"/>
            </a:endParaRPr>
          </a:p>
          <a:p>
            <a:pPr marL="907415" lvl="1" indent="-514350">
              <a:buClr>
                <a:schemeClr val="accent3"/>
              </a:buClr>
              <a:buNone/>
              <a:defRPr/>
            </a:pPr>
            <a:r>
              <a:rPr lang="fr-CA" b="1" i="1" noProof="0">
                <a:solidFill>
                  <a:srgbClr val="0070C0"/>
                </a:solidFill>
              </a:rPr>
              <a:t>En 2025-2026 : </a:t>
            </a:r>
            <a:endParaRPr lang="fr-CA" b="1" i="1" noProof="0">
              <a:solidFill>
                <a:srgbClr val="0070C0"/>
              </a:solidFill>
              <a:ea typeface="Verdana"/>
            </a:endParaRPr>
          </a:p>
          <a:p>
            <a:pPr marL="907415" lvl="1" indent="-514350">
              <a:buClr>
                <a:schemeClr val="accent3"/>
              </a:buClr>
              <a:buFont typeface="Verdana" pitchFamily="34" charset="0"/>
              <a:buNone/>
              <a:defRPr/>
            </a:pPr>
            <a:r>
              <a:rPr lang="fr-CA" i="1" noProof="0">
                <a:solidFill>
                  <a:srgbClr val="0070C0"/>
                </a:solidFill>
              </a:rPr>
              <a:t>	</a:t>
            </a:r>
            <a:endParaRPr lang="fr-CA" i="1" noProof="0">
              <a:solidFill>
                <a:srgbClr val="0070C0"/>
              </a:solidFill>
              <a:ea typeface="Verdana"/>
            </a:endParaRPr>
          </a:p>
          <a:p>
            <a:pPr marL="907415" lvl="1" indent="-514350">
              <a:buClr>
                <a:schemeClr val="accent3"/>
              </a:buClr>
              <a:buFont typeface="Wingdings" pitchFamily="2" charset="2"/>
              <a:buChar char="Ø"/>
              <a:tabLst>
                <a:tab pos="355600" algn="l"/>
              </a:tabLst>
              <a:defRPr/>
            </a:pPr>
            <a:r>
              <a:rPr lang="fr-CA" i="1" noProof="0">
                <a:solidFill>
                  <a:srgbClr val="0070C0"/>
                </a:solidFill>
              </a:rPr>
              <a:t>Mise à niveau bureautique</a:t>
            </a:r>
          </a:p>
          <a:p>
            <a:pPr marL="907415" lvl="1" indent="-514350">
              <a:buClr>
                <a:schemeClr val="accent3"/>
              </a:buClr>
              <a:buFont typeface="Wingdings" pitchFamily="2" charset="2"/>
              <a:buChar char="Ø"/>
              <a:tabLst>
                <a:tab pos="355600" algn="l"/>
              </a:tabLst>
              <a:defRPr/>
            </a:pPr>
            <a:r>
              <a:rPr lang="fr-CA" i="1" noProof="0">
                <a:solidFill>
                  <a:srgbClr val="0070C0"/>
                </a:solidFill>
              </a:rPr>
              <a:t>Mise à niveau informatique</a:t>
            </a:r>
          </a:p>
          <a:p>
            <a:pPr marL="393065" lvl="1" indent="0">
              <a:buClr>
                <a:schemeClr val="accent3"/>
              </a:buClr>
              <a:buFont typeface="Verdana" pitchFamily="34" charset="0"/>
              <a:buNone/>
              <a:tabLst>
                <a:tab pos="355600" algn="l"/>
              </a:tabLst>
              <a:defRPr/>
            </a:pPr>
            <a:endParaRPr lang="fr-CA" i="1" noProof="0">
              <a:solidFill>
                <a:srgbClr val="0070C0"/>
              </a:solidFill>
              <a:ea typeface="Verdana"/>
            </a:endParaRPr>
          </a:p>
          <a:p>
            <a:pPr marL="393065" lvl="1" indent="0">
              <a:buClr>
                <a:schemeClr val="accent3"/>
              </a:buClr>
              <a:buNone/>
              <a:tabLst>
                <a:tab pos="355600" algn="l"/>
              </a:tabLst>
              <a:defRPr/>
            </a:pPr>
            <a:endParaRPr lang="fr-CA" noProof="0">
              <a:ea typeface="Verdana"/>
            </a:endParaRPr>
          </a:p>
        </p:txBody>
      </p:sp>
      <p:pic>
        <p:nvPicPr>
          <p:cNvPr id="7" name="Image 5" descr="LogoAPL2014.jpg">
            <a:extLst>
              <a:ext uri="{FF2B5EF4-FFF2-40B4-BE49-F238E27FC236}">
                <a16:creationId xmlns:a16="http://schemas.microsoft.com/office/drawing/2014/main" id="{1BDA8B5C-696A-4102-89BB-FE7E757FACA2}"/>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2714791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23</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46296280-E719-4A0A-8C7F-B3DF87F62BF4}"/>
              </a:ext>
            </a:extLst>
          </p:cNvPr>
          <p:cNvSpPr txBox="1">
            <a:spLocks/>
          </p:cNvSpPr>
          <p:nvPr>
            <p:custDataLst>
              <p:tags r:id="rId4"/>
            </p:custDataLst>
          </p:nvPr>
        </p:nvSpPr>
        <p:spPr bwMode="auto">
          <a:xfrm>
            <a:off x="482690" y="908979"/>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785495" lvl="2" indent="-182245">
              <a:buFont typeface="Arial" charset="0"/>
              <a:buChar char="•"/>
            </a:pPr>
            <a:endParaRPr lang="fr-CA" noProof="0">
              <a:ea typeface="Verdana"/>
            </a:endParaRPr>
          </a:p>
          <a:p>
            <a:pPr marL="623570" indent="-514350">
              <a:buClr>
                <a:schemeClr val="accent3"/>
              </a:buClr>
              <a:buFont typeface="Wingdings 2" pitchFamily="18" charset="2"/>
              <a:buNone/>
              <a:defRPr/>
            </a:pPr>
            <a:endParaRPr lang="fr-CA" noProof="0">
              <a:ea typeface="Verdana"/>
            </a:endParaRPr>
          </a:p>
          <a:p>
            <a:pPr marL="623570" indent="-514350">
              <a:buClr>
                <a:schemeClr val="accent3"/>
              </a:buClr>
              <a:buFont typeface="Wingdings 2" pitchFamily="18" charset="2"/>
              <a:buNone/>
              <a:defRPr/>
            </a:pPr>
            <a:r>
              <a:rPr lang="fr-CA" sz="2400" noProof="0"/>
              <a:t>Annexe 2 - Relations de travail</a:t>
            </a:r>
            <a:endParaRPr lang="fr-CA" sz="2400" noProof="0">
              <a:ea typeface="Verdana"/>
            </a:endParaRPr>
          </a:p>
          <a:p>
            <a:pPr marL="623570" indent="-514350">
              <a:buClr>
                <a:schemeClr val="accent3"/>
              </a:buClr>
              <a:buFont typeface="Wingdings 2" pitchFamily="18" charset="2"/>
              <a:buNone/>
              <a:defRPr/>
            </a:pPr>
            <a:endParaRPr lang="fr-CA" sz="2400" noProof="0">
              <a:ea typeface="Verdana"/>
            </a:endParaRPr>
          </a:p>
          <a:p>
            <a:pPr marL="448945" lvl="1" indent="-448945">
              <a:buClr>
                <a:schemeClr val="accent3"/>
              </a:buClr>
              <a:buFont typeface="Wingdings" pitchFamily="2" charset="2"/>
              <a:buChar char="Ø"/>
              <a:defRPr/>
            </a:pPr>
            <a:r>
              <a:rPr lang="fr-CA" noProof="0"/>
              <a:t>Dépassement des prévisions</a:t>
            </a:r>
            <a:endParaRPr lang="fr-CA" noProof="0">
              <a:ea typeface="Verdana"/>
            </a:endParaRPr>
          </a:p>
          <a:p>
            <a:pPr marL="448945" lvl="1" indent="-448945">
              <a:buClr>
                <a:schemeClr val="accent3"/>
              </a:buClr>
              <a:buFont typeface="Wingdings" pitchFamily="2" charset="2"/>
              <a:buChar char="Ø"/>
              <a:defRPr/>
            </a:pPr>
            <a:r>
              <a:rPr lang="fr-CA" noProof="0"/>
              <a:t>Au total,  111 746 $ de plus que prévu</a:t>
            </a:r>
            <a:endParaRPr lang="fr-CA" noProof="0">
              <a:ea typeface="Verdana"/>
            </a:endParaRPr>
          </a:p>
          <a:p>
            <a:pPr marL="448945" lvl="1" indent="-448945">
              <a:buClr>
                <a:schemeClr val="accent3"/>
              </a:buClr>
              <a:buFont typeface="Wingdings" pitchFamily="2" charset="2"/>
              <a:buChar char="Ø"/>
              <a:defRPr/>
            </a:pPr>
            <a:r>
              <a:rPr lang="fr-CA" noProof="0"/>
              <a:t>371 739$ pour frais légaux (+ 111 739$)</a:t>
            </a:r>
          </a:p>
          <a:p>
            <a:pPr marL="448945" lvl="1" indent="-448945">
              <a:buClr>
                <a:schemeClr val="accent3"/>
              </a:buClr>
              <a:buFont typeface="Wingdings" pitchFamily="2" charset="2"/>
              <a:buChar char="Ø"/>
              <a:defRPr/>
            </a:pPr>
            <a:r>
              <a:rPr lang="fr-CA" noProof="0">
                <a:ea typeface="Verdana"/>
              </a:rPr>
              <a:t>Greffe de l’Éducation : «Qui perd paye»</a:t>
            </a:r>
          </a:p>
          <a:p>
            <a:pPr marL="448945" lvl="1" indent="-448945">
              <a:buClr>
                <a:schemeClr val="accent3"/>
              </a:buClr>
              <a:buFont typeface="Wingdings" pitchFamily="2" charset="2"/>
              <a:buChar char="Ø"/>
              <a:defRPr/>
            </a:pPr>
            <a:r>
              <a:rPr lang="fr-CA" noProof="0">
                <a:ea typeface="Verdana"/>
              </a:rPr>
              <a:t>Augmentation du nombre de dossiers à </a:t>
            </a:r>
            <a:r>
              <a:rPr lang="fr-CA" noProof="0" err="1">
                <a:ea typeface="Verdana"/>
              </a:rPr>
              <a:t>traîter</a:t>
            </a:r>
            <a:endParaRPr lang="fr-CA" noProof="0">
              <a:ea typeface="Verdana"/>
            </a:endParaRPr>
          </a:p>
          <a:p>
            <a:pPr marL="547370" lvl="1">
              <a:buFont typeface="Verdana" pitchFamily="34" charset="0"/>
              <a:buNone/>
            </a:pPr>
            <a:endParaRPr lang="fr-CA" noProof="0">
              <a:ea typeface="Verdana"/>
            </a:endParaRPr>
          </a:p>
          <a:p>
            <a:pPr marL="1490345" lvl="5">
              <a:buFont typeface="Arial" charset="0"/>
              <a:buChar char="•"/>
            </a:pPr>
            <a:endParaRPr lang="fr-CA" noProof="0">
              <a:ea typeface="Verdana"/>
            </a:endParaRPr>
          </a:p>
        </p:txBody>
      </p:sp>
      <p:pic>
        <p:nvPicPr>
          <p:cNvPr id="7" name="Image 5" descr="LogoAPL2014.jpg">
            <a:extLst>
              <a:ext uri="{FF2B5EF4-FFF2-40B4-BE49-F238E27FC236}">
                <a16:creationId xmlns:a16="http://schemas.microsoft.com/office/drawing/2014/main" id="{FE1E6870-E428-459C-9188-86A2F539DA9B}"/>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104703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24</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81BFE327-0D0A-4CFB-B675-3EF28056141F}"/>
              </a:ext>
            </a:extLst>
          </p:cNvPr>
          <p:cNvSpPr txBox="1">
            <a:spLocks/>
          </p:cNvSpPr>
          <p:nvPr>
            <p:custDataLst>
              <p:tags r:id="rId4"/>
            </p:custDataLst>
          </p:nvPr>
        </p:nvSpPr>
        <p:spPr bwMode="auto">
          <a:xfrm>
            <a:off x="468313" y="1268413"/>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2">
              <a:buFont typeface="Arial" charset="0"/>
              <a:buChar char="•"/>
            </a:pPr>
            <a:endParaRPr lang="fr-CA" noProof="0"/>
          </a:p>
          <a:p>
            <a:pPr marL="624078" indent="-514350">
              <a:buClr>
                <a:schemeClr val="accent3"/>
              </a:buClr>
              <a:buFont typeface="Wingdings 2" pitchFamily="18" charset="2"/>
              <a:buNone/>
              <a:defRPr/>
            </a:pPr>
            <a:endParaRPr lang="fr-CA" sz="2400" noProof="0"/>
          </a:p>
          <a:p>
            <a:pPr marL="624078" indent="-514350">
              <a:buClr>
                <a:schemeClr val="accent3"/>
              </a:buClr>
              <a:buFont typeface="Wingdings 2" pitchFamily="18" charset="2"/>
              <a:buNone/>
              <a:defRPr/>
            </a:pPr>
            <a:r>
              <a:rPr lang="fr-CA" sz="2400" noProof="0"/>
              <a:t>Annexe 2 - Relations de travail (suite)</a:t>
            </a:r>
          </a:p>
          <a:p>
            <a:pPr marL="624078" indent="-514350">
              <a:buClr>
                <a:schemeClr val="accent3"/>
              </a:buClr>
              <a:buFont typeface="Wingdings 2" pitchFamily="18" charset="2"/>
              <a:buNone/>
              <a:defRPr/>
            </a:pPr>
            <a:endParaRPr lang="fr-CA" sz="2400" noProof="0"/>
          </a:p>
          <a:p>
            <a:pPr marL="907542" lvl="1" indent="-514350">
              <a:buClr>
                <a:schemeClr val="accent3"/>
              </a:buClr>
              <a:buFont typeface="Verdana" pitchFamily="34" charset="0"/>
              <a:buNone/>
              <a:defRPr/>
            </a:pPr>
            <a:r>
              <a:rPr lang="fr-CA" b="1" i="1" noProof="0">
                <a:solidFill>
                  <a:srgbClr val="0070C0"/>
                </a:solidFill>
              </a:rPr>
              <a:t>En 2025-2026 : </a:t>
            </a:r>
          </a:p>
          <a:p>
            <a:pPr marL="907542" lvl="1" indent="-514350">
              <a:buClr>
                <a:schemeClr val="accent3"/>
              </a:buClr>
              <a:buFont typeface="Verdana" pitchFamily="34" charset="0"/>
              <a:buNone/>
              <a:defRPr/>
            </a:pPr>
            <a:endParaRPr lang="fr-CA" i="1" noProof="0">
              <a:solidFill>
                <a:srgbClr val="0070C0"/>
              </a:solidFill>
            </a:endParaRPr>
          </a:p>
          <a:p>
            <a:pPr marL="523875" lvl="1" indent="-342900">
              <a:buClr>
                <a:schemeClr val="accent3"/>
              </a:buClr>
              <a:buFont typeface="Wingdings" panose="05000000000000000000" pitchFamily="2" charset="2"/>
              <a:buChar char="Ø"/>
              <a:defRPr/>
            </a:pPr>
            <a:r>
              <a:rPr lang="fr-CA" i="1" noProof="0">
                <a:solidFill>
                  <a:srgbClr val="0070C0"/>
                </a:solidFill>
              </a:rPr>
              <a:t>Frais légaux : prévision de 280 000 $; </a:t>
            </a:r>
          </a:p>
          <a:p>
            <a:pPr marL="523875" lvl="1" indent="-342900">
              <a:buClr>
                <a:schemeClr val="accent3"/>
              </a:buClr>
              <a:buFont typeface="Wingdings" panose="05000000000000000000" pitchFamily="2" charset="2"/>
              <a:buChar char="Ø"/>
              <a:defRPr/>
            </a:pPr>
            <a:r>
              <a:rPr lang="fr-CA" i="1" noProof="0">
                <a:solidFill>
                  <a:srgbClr val="0070C0"/>
                </a:solidFill>
              </a:rPr>
              <a:t>Volumes et documents : prévision de 300$</a:t>
            </a:r>
          </a:p>
          <a:p>
            <a:pPr marL="419100" lvl="2" indent="0">
              <a:buClr>
                <a:schemeClr val="accent3"/>
              </a:buClr>
              <a:buNone/>
              <a:defRPr/>
            </a:pPr>
            <a:r>
              <a:rPr lang="fr-CA" i="1" noProof="0">
                <a:solidFill>
                  <a:srgbClr val="0070C0"/>
                </a:solidFill>
              </a:rPr>
              <a:t>(rencontres et formation) </a:t>
            </a:r>
          </a:p>
          <a:p>
            <a:pPr marL="180975" lvl="1" indent="0">
              <a:buClr>
                <a:schemeClr val="accent3"/>
              </a:buClr>
              <a:buNone/>
              <a:defRPr/>
            </a:pPr>
            <a:endParaRPr lang="fr-CA" i="1" noProof="0">
              <a:solidFill>
                <a:srgbClr val="0070C0"/>
              </a:solidFill>
            </a:endParaRPr>
          </a:p>
          <a:p>
            <a:pPr marL="180975" lvl="1" indent="450850">
              <a:buClr>
                <a:schemeClr val="accent3"/>
              </a:buClr>
              <a:buFont typeface="Verdana" pitchFamily="34" charset="0"/>
              <a:buNone/>
              <a:defRPr/>
            </a:pPr>
            <a:endParaRPr lang="fr-CA" i="1" noProof="0">
              <a:solidFill>
                <a:srgbClr val="0070C0"/>
              </a:solidFill>
            </a:endParaRPr>
          </a:p>
          <a:p>
            <a:pPr marL="180975" lvl="1" indent="450850">
              <a:buClr>
                <a:schemeClr val="accent3"/>
              </a:buClr>
              <a:buFont typeface="Verdana" pitchFamily="34" charset="0"/>
              <a:buNone/>
              <a:defRPr/>
            </a:pPr>
            <a:endParaRPr lang="fr-CA" i="1" noProof="0">
              <a:solidFill>
                <a:srgbClr val="0070C0"/>
              </a:solidFill>
            </a:endParaRPr>
          </a:p>
          <a:p>
            <a:pPr marL="1252538" lvl="1" indent="-350838">
              <a:buClr>
                <a:schemeClr val="accent3"/>
              </a:buClr>
              <a:buFont typeface="Verdana" pitchFamily="34" charset="0"/>
              <a:buNone/>
              <a:defRPr/>
            </a:pPr>
            <a:endParaRPr lang="fr-CA" i="1" noProof="0">
              <a:solidFill>
                <a:srgbClr val="0070C0"/>
              </a:solidFill>
            </a:endParaRPr>
          </a:p>
          <a:p>
            <a:pPr lvl="1">
              <a:buFont typeface="Arial" charset="0"/>
              <a:buChar char="•"/>
            </a:pPr>
            <a:endParaRPr lang="fr-CA" noProof="0"/>
          </a:p>
          <a:p>
            <a:pPr lvl="5">
              <a:buFont typeface="Arial" charset="0"/>
              <a:buChar char="•"/>
            </a:pPr>
            <a:endParaRPr lang="fr-CA" noProof="0"/>
          </a:p>
        </p:txBody>
      </p:sp>
      <p:pic>
        <p:nvPicPr>
          <p:cNvPr id="7" name="Image 5" descr="LogoAPL2014.jpg">
            <a:extLst>
              <a:ext uri="{FF2B5EF4-FFF2-40B4-BE49-F238E27FC236}">
                <a16:creationId xmlns:a16="http://schemas.microsoft.com/office/drawing/2014/main" id="{1A5C0B02-27FD-4DFD-AB51-2FC01E9B91FB}"/>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3846741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25</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5F08CD87-C185-4C19-9E4F-532585554190}"/>
              </a:ext>
            </a:extLst>
          </p:cNvPr>
          <p:cNvSpPr txBox="1">
            <a:spLocks/>
          </p:cNvSpPr>
          <p:nvPr>
            <p:custDataLst>
              <p:tags r:id="rId4"/>
            </p:custDataLst>
          </p:nvPr>
        </p:nvSpPr>
        <p:spPr bwMode="auto">
          <a:xfrm>
            <a:off x="338137" y="1021886"/>
            <a:ext cx="8467726" cy="5354307"/>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785495" lvl="2" indent="-182245">
              <a:buFont typeface="Arial" charset="0"/>
              <a:buChar char="•"/>
            </a:pPr>
            <a:endParaRPr lang="fr-CA" noProof="0">
              <a:ea typeface="Verdana"/>
            </a:endParaRPr>
          </a:p>
          <a:p>
            <a:pPr marL="623570" indent="-514350">
              <a:buClr>
                <a:schemeClr val="accent3"/>
              </a:buClr>
              <a:buFont typeface="Wingdings 2" pitchFamily="18" charset="2"/>
              <a:buNone/>
              <a:defRPr/>
            </a:pPr>
            <a:r>
              <a:rPr lang="fr-CA" noProof="0"/>
              <a:t>Annexe 3 - Organismes de décision</a:t>
            </a:r>
            <a:endParaRPr lang="fr-CA" noProof="0">
              <a:ea typeface="Verdana"/>
            </a:endParaRPr>
          </a:p>
          <a:p>
            <a:pPr marL="907415" lvl="1" indent="-514350">
              <a:buClr>
                <a:schemeClr val="accent3"/>
              </a:buClr>
              <a:defRPr/>
            </a:pPr>
            <a:endParaRPr lang="fr-CA" sz="1000" noProof="0">
              <a:ea typeface="Verdana"/>
            </a:endParaRPr>
          </a:p>
          <a:p>
            <a:pPr marL="450850" lvl="1" indent="-450850">
              <a:buClr>
                <a:schemeClr val="accent3"/>
              </a:buClr>
              <a:buFont typeface="Wingdings" pitchFamily="2" charset="2"/>
              <a:buChar char="Ø"/>
              <a:defRPr/>
            </a:pPr>
            <a:r>
              <a:rPr lang="fr-CA" noProof="0"/>
              <a:t>Dépenses moins élevées que prévues</a:t>
            </a:r>
          </a:p>
          <a:p>
            <a:pPr marL="450850" lvl="1" indent="-450850">
              <a:buClr>
                <a:schemeClr val="accent3"/>
              </a:buClr>
              <a:buFont typeface="Wingdings" pitchFamily="2" charset="2"/>
              <a:buChar char="Ø"/>
              <a:defRPr/>
            </a:pPr>
            <a:r>
              <a:rPr lang="fr-CA" noProof="0"/>
              <a:t>Au total, 24 301$ de moins en dépenses.</a:t>
            </a:r>
          </a:p>
          <a:p>
            <a:pPr marL="450850" lvl="1" indent="-450850">
              <a:buClr>
                <a:schemeClr val="accent3"/>
              </a:buClr>
              <a:buFont typeface="Wingdings" pitchFamily="2" charset="2"/>
              <a:buChar char="Ø"/>
              <a:defRPr/>
            </a:pPr>
            <a:r>
              <a:rPr lang="fr-CA" noProof="0"/>
              <a:t>Suppléances </a:t>
            </a:r>
            <a:r>
              <a:rPr lang="fr-CA" sz="2000" noProof="0"/>
              <a:t>(libérations syndicales) </a:t>
            </a:r>
            <a:r>
              <a:rPr lang="fr-CA" noProof="0"/>
              <a:t>:</a:t>
            </a:r>
          </a:p>
          <a:p>
            <a:pPr marL="809625" lvl="1" indent="-342900">
              <a:buClr>
                <a:schemeClr val="accent3"/>
              </a:buClr>
              <a:buFont typeface="Wingdings" panose="05000000000000000000" pitchFamily="2" charset="2"/>
              <a:buChar char="ü"/>
              <a:defRPr/>
            </a:pPr>
            <a:endParaRPr lang="fr-CA" sz="1000" noProof="0"/>
          </a:p>
          <a:p>
            <a:pPr marL="809625" lvl="1" indent="-342900">
              <a:buClr>
                <a:schemeClr val="accent3"/>
              </a:buClr>
              <a:buFont typeface="Wingdings" panose="05000000000000000000" pitchFamily="2" charset="2"/>
              <a:buChar char="ü"/>
              <a:defRPr/>
            </a:pPr>
            <a:r>
              <a:rPr lang="fr-CA" sz="2000" noProof="0"/>
              <a:t>Moins de </a:t>
            </a:r>
            <a:r>
              <a:rPr lang="fr-CA" sz="2000" noProof="0" err="1"/>
              <a:t>liberations</a:t>
            </a:r>
            <a:r>
              <a:rPr lang="fr-CA" sz="2000" noProof="0"/>
              <a:t> que prévu pour:</a:t>
            </a:r>
          </a:p>
          <a:p>
            <a:pPr marL="1047750" lvl="2" indent="-342900">
              <a:buClr>
                <a:schemeClr val="accent3"/>
              </a:buClr>
              <a:buFont typeface="Arial" panose="020B0604020202020204" pitchFamily="34" charset="0"/>
              <a:buChar char="•"/>
              <a:defRPr/>
            </a:pPr>
            <a:r>
              <a:rPr lang="fr-CA" sz="1800" noProof="0"/>
              <a:t>La vérification des tâches;</a:t>
            </a:r>
          </a:p>
          <a:p>
            <a:pPr marL="1047750" lvl="2" indent="-342900">
              <a:buClr>
                <a:schemeClr val="accent3"/>
              </a:buClr>
              <a:buFont typeface="Arial" panose="020B0604020202020204" pitchFamily="34" charset="0"/>
              <a:buChar char="•"/>
              <a:defRPr/>
            </a:pPr>
            <a:r>
              <a:rPr lang="fr-CA" sz="1800" noProof="0"/>
              <a:t>Les griefs et arbitrage;</a:t>
            </a:r>
          </a:p>
          <a:p>
            <a:pPr marL="1047750" lvl="2" indent="-342900">
              <a:buClr>
                <a:schemeClr val="accent3"/>
              </a:buClr>
              <a:buFont typeface="Arial" panose="020B0604020202020204" pitchFamily="34" charset="0"/>
              <a:buChar char="•"/>
              <a:defRPr/>
            </a:pPr>
            <a:r>
              <a:rPr lang="fr-CA" sz="1800" noProof="0"/>
              <a:t>La participation aux différents réseaux : SST, FP &amp; ÉDA, sociopolitique, réseau des jeunes, Mouvement Actes, </a:t>
            </a:r>
            <a:r>
              <a:rPr lang="fr-CA" sz="1800" noProof="0" err="1"/>
              <a:t>etc</a:t>
            </a:r>
            <a:r>
              <a:rPr lang="fr-CA" sz="1800" noProof="0"/>
              <a:t>;</a:t>
            </a:r>
          </a:p>
          <a:p>
            <a:pPr marL="803275" lvl="1" indent="0">
              <a:buClr>
                <a:schemeClr val="accent3"/>
              </a:buClr>
              <a:buNone/>
              <a:defRPr/>
            </a:pPr>
            <a:endParaRPr lang="fr-CA" sz="1000" noProof="0"/>
          </a:p>
          <a:p>
            <a:pPr marL="803275" lvl="1" indent="0">
              <a:buClr>
                <a:schemeClr val="accent3"/>
              </a:buClr>
              <a:buNone/>
              <a:defRPr/>
            </a:pPr>
            <a:endParaRPr lang="fr-CA" sz="2000" noProof="0"/>
          </a:p>
          <a:p>
            <a:pPr marL="1490345" lvl="5">
              <a:buFont typeface="Arial" charset="0"/>
              <a:buChar char="•"/>
            </a:pPr>
            <a:endParaRPr lang="fr-CA" i="1" noProof="0">
              <a:ea typeface="Verdana"/>
            </a:endParaRPr>
          </a:p>
        </p:txBody>
      </p:sp>
      <p:pic>
        <p:nvPicPr>
          <p:cNvPr id="7" name="Image 5" descr="LogoAPL2014.jpg">
            <a:extLst>
              <a:ext uri="{FF2B5EF4-FFF2-40B4-BE49-F238E27FC236}">
                <a16:creationId xmlns:a16="http://schemas.microsoft.com/office/drawing/2014/main" id="{96E9A7AB-00BC-46B1-AC56-A29BEE371E69}"/>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1496561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26</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D9330B0C-0CC8-418D-A410-3CB530C5B1D2}"/>
              </a:ext>
            </a:extLst>
          </p:cNvPr>
          <p:cNvSpPr txBox="1">
            <a:spLocks/>
          </p:cNvSpPr>
          <p:nvPr>
            <p:custDataLst>
              <p:tags r:id="rId4"/>
            </p:custDataLst>
          </p:nvPr>
        </p:nvSpPr>
        <p:spPr bwMode="auto">
          <a:xfrm>
            <a:off x="338137" y="1599406"/>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623570" indent="-514350">
              <a:buClr>
                <a:schemeClr val="accent3"/>
              </a:buClr>
              <a:buFont typeface="Wingdings 2" pitchFamily="18" charset="2"/>
              <a:buNone/>
              <a:defRPr/>
            </a:pPr>
            <a:r>
              <a:rPr lang="fr-CA" noProof="0"/>
              <a:t>Annexe 3 – Organismes de décision (suite)</a:t>
            </a:r>
            <a:endParaRPr lang="fr-CA" noProof="0">
              <a:ea typeface="Verdana"/>
            </a:endParaRPr>
          </a:p>
          <a:p>
            <a:pPr marL="907415" lvl="1" indent="-514350">
              <a:buClr>
                <a:schemeClr val="accent3"/>
              </a:buClr>
              <a:buFont typeface="Verdana" pitchFamily="34" charset="0"/>
              <a:buNone/>
              <a:defRPr/>
            </a:pPr>
            <a:endParaRPr lang="fr-CA" b="1" i="1" noProof="0">
              <a:solidFill>
                <a:srgbClr val="0070C0"/>
              </a:solidFill>
              <a:ea typeface="Verdana"/>
            </a:endParaRPr>
          </a:p>
          <a:p>
            <a:pPr marL="907415" lvl="1" indent="-514350">
              <a:buClr>
                <a:schemeClr val="accent3"/>
              </a:buClr>
              <a:buNone/>
              <a:defRPr/>
            </a:pPr>
            <a:r>
              <a:rPr lang="fr-CA" b="1" i="1" noProof="0">
                <a:solidFill>
                  <a:srgbClr val="0070C0"/>
                </a:solidFill>
              </a:rPr>
              <a:t>En 2025-2026: </a:t>
            </a:r>
            <a:endParaRPr lang="fr-CA" i="1" noProof="0">
              <a:solidFill>
                <a:srgbClr val="0070C0"/>
              </a:solidFill>
              <a:ea typeface="Verdana"/>
            </a:endParaRPr>
          </a:p>
          <a:p>
            <a:pPr marL="360045" lvl="1" indent="-360045" defTabSz="1254125">
              <a:buClr>
                <a:schemeClr val="accent3"/>
              </a:buClr>
              <a:buFont typeface="Wingdings" panose="05000000000000000000" pitchFamily="2" charset="2"/>
              <a:buChar char="Ø"/>
              <a:defRPr/>
            </a:pPr>
            <a:r>
              <a:rPr lang="fr-CA" i="1" noProof="0">
                <a:solidFill>
                  <a:srgbClr val="0070C0"/>
                </a:solidFill>
              </a:rPr>
              <a:t>Budget prévu plus élevé que le précédent de : 85 000$ </a:t>
            </a:r>
          </a:p>
          <a:p>
            <a:pPr marL="1079500" lvl="1" indent="-342900" defTabSz="1254125">
              <a:buClr>
                <a:schemeClr val="accent3"/>
              </a:buClr>
              <a:buFont typeface="Wingdings" panose="05000000000000000000" pitchFamily="2" charset="2"/>
              <a:buChar char="ü"/>
              <a:defRPr/>
            </a:pPr>
            <a:r>
              <a:rPr lang="fr-CA" sz="2000" i="1" noProof="0">
                <a:solidFill>
                  <a:srgbClr val="0070C0"/>
                </a:solidFill>
              </a:rPr>
              <a:t>Libération temps partiel d’une personne pour travailler sur le dossier dépassement des maxima.</a:t>
            </a:r>
          </a:p>
          <a:p>
            <a:pPr marL="1079500" lvl="1" indent="-342900" defTabSz="1254125">
              <a:buClr>
                <a:schemeClr val="accent3"/>
              </a:buClr>
              <a:buFont typeface="Wingdings" panose="05000000000000000000" pitchFamily="2" charset="2"/>
              <a:buChar char="ü"/>
              <a:defRPr/>
            </a:pPr>
            <a:r>
              <a:rPr lang="fr-CA" sz="2000" i="1" noProof="0">
                <a:solidFill>
                  <a:srgbClr val="0070C0"/>
                </a:solidFill>
              </a:rPr>
              <a:t>Poste «Suppléance» : 76 000$ </a:t>
            </a:r>
          </a:p>
          <a:p>
            <a:pPr marL="1555750" lvl="3" indent="-342900" defTabSz="1254125">
              <a:buClr>
                <a:schemeClr val="accent3"/>
              </a:buClr>
              <a:buFont typeface="Arial" panose="020B0604020202020204" pitchFamily="34" charset="0"/>
              <a:buChar char="•"/>
              <a:defRPr/>
            </a:pPr>
            <a:r>
              <a:rPr lang="fr-CA" sz="1800" i="1" noProof="0">
                <a:solidFill>
                  <a:srgbClr val="0070C0"/>
                </a:solidFill>
              </a:rPr>
              <a:t>Réduction par rapport à la prévision de 2024-2025</a:t>
            </a:r>
          </a:p>
          <a:p>
            <a:pPr marL="356870" lvl="1" indent="0" defTabSz="1254125">
              <a:buClr>
                <a:schemeClr val="accent3"/>
              </a:buClr>
              <a:buNone/>
              <a:defRPr/>
            </a:pPr>
            <a:endParaRPr lang="fr-CA" sz="2000" i="1" noProof="0">
              <a:solidFill>
                <a:srgbClr val="0070C0"/>
              </a:solidFill>
              <a:ea typeface="Verdana"/>
            </a:endParaRPr>
          </a:p>
          <a:p>
            <a:pPr marL="0" lvl="1" indent="0" defTabSz="1254125">
              <a:buClr>
                <a:schemeClr val="accent3"/>
              </a:buClr>
              <a:buNone/>
              <a:defRPr/>
            </a:pPr>
            <a:endParaRPr lang="fr-CA" i="1" noProof="0">
              <a:solidFill>
                <a:srgbClr val="0070C0"/>
              </a:solidFill>
              <a:ea typeface="Verdana"/>
            </a:endParaRPr>
          </a:p>
          <a:p>
            <a:pPr marL="907415" lvl="1" indent="-514350" defTabSz="1254125">
              <a:buClr>
                <a:schemeClr val="accent3"/>
              </a:buClr>
              <a:buFont typeface="Verdana" pitchFamily="34" charset="0"/>
              <a:buNone/>
              <a:defRPr/>
            </a:pPr>
            <a:r>
              <a:rPr lang="fr-CA" noProof="0"/>
              <a:t>             </a:t>
            </a:r>
            <a:endParaRPr lang="fr-CA" noProof="0">
              <a:ea typeface="Verdana"/>
            </a:endParaRPr>
          </a:p>
          <a:p>
            <a:pPr marL="547370" lvl="1">
              <a:buFont typeface="Arial" charset="0"/>
              <a:buChar char="•"/>
            </a:pPr>
            <a:endParaRPr lang="fr-CA" i="1" noProof="0">
              <a:ea typeface="Verdana"/>
            </a:endParaRPr>
          </a:p>
          <a:p>
            <a:pPr marL="1490345" lvl="5">
              <a:buFont typeface="Arial" charset="0"/>
              <a:buChar char="•"/>
            </a:pPr>
            <a:endParaRPr lang="fr-CA" i="1" noProof="0">
              <a:ea typeface="Verdana"/>
            </a:endParaRPr>
          </a:p>
        </p:txBody>
      </p:sp>
      <p:pic>
        <p:nvPicPr>
          <p:cNvPr id="7" name="Image 5" descr="LogoAPL2014.jpg">
            <a:extLst>
              <a:ext uri="{FF2B5EF4-FFF2-40B4-BE49-F238E27FC236}">
                <a16:creationId xmlns:a16="http://schemas.microsoft.com/office/drawing/2014/main" id="{7986164B-B88E-4CCC-9D0D-C8CFF25B4108}"/>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3223177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27</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D6366214-D561-4B07-B265-7D2D02C8A55A}"/>
              </a:ext>
            </a:extLst>
          </p:cNvPr>
          <p:cNvSpPr txBox="1">
            <a:spLocks/>
          </p:cNvSpPr>
          <p:nvPr>
            <p:custDataLst>
              <p:tags r:id="rId4"/>
            </p:custDataLst>
          </p:nvPr>
        </p:nvSpPr>
        <p:spPr bwMode="auto">
          <a:xfrm>
            <a:off x="365077" y="1341016"/>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785495" lvl="2" indent="-182245">
              <a:buFont typeface="Arial" charset="0"/>
              <a:buChar char="•"/>
            </a:pPr>
            <a:endParaRPr lang="fr-CA" noProof="0">
              <a:ea typeface="Verdana"/>
            </a:endParaRPr>
          </a:p>
          <a:p>
            <a:pPr marL="629920" lvl="1" indent="-454025">
              <a:buClr>
                <a:schemeClr val="accent3"/>
              </a:buClr>
              <a:buFont typeface="Verdana" pitchFamily="34" charset="0"/>
              <a:buNone/>
              <a:defRPr/>
            </a:pPr>
            <a:r>
              <a:rPr lang="fr-CA" sz="2800" noProof="0"/>
              <a:t>Annexe 4 - Animation et négociation</a:t>
            </a:r>
            <a:endParaRPr lang="fr-CA" sz="2800" noProof="0">
              <a:ea typeface="Verdana"/>
            </a:endParaRPr>
          </a:p>
          <a:p>
            <a:pPr marL="175895" lvl="1" indent="0">
              <a:buClr>
                <a:schemeClr val="accent3"/>
              </a:buClr>
              <a:buNone/>
              <a:defRPr/>
            </a:pPr>
            <a:endParaRPr lang="fr-CA" noProof="0">
              <a:ea typeface="Verdana"/>
            </a:endParaRPr>
          </a:p>
          <a:p>
            <a:pPr marL="175895" lvl="1" indent="0">
              <a:buClr>
                <a:schemeClr val="accent3"/>
              </a:buClr>
              <a:buNone/>
              <a:defRPr/>
            </a:pPr>
            <a:r>
              <a:rPr lang="fr-CA" noProof="0"/>
              <a:t>Dépenses moins élevées que la prévision</a:t>
            </a:r>
            <a:endParaRPr lang="fr-CA" noProof="0">
              <a:ea typeface="Verdana"/>
            </a:endParaRPr>
          </a:p>
          <a:p>
            <a:pPr marL="537845" lvl="1" indent="-361950">
              <a:buClr>
                <a:schemeClr val="accent3"/>
              </a:buClr>
              <a:buFont typeface="Wingdings" pitchFamily="2" charset="2"/>
              <a:buChar char="Ø"/>
              <a:defRPr/>
            </a:pPr>
            <a:r>
              <a:rPr lang="fr-CA" noProof="0"/>
              <a:t>Au total, 64 027$ de moins que prévu</a:t>
            </a:r>
            <a:endParaRPr lang="fr-CA" noProof="0">
              <a:ea typeface="Verdana"/>
            </a:endParaRPr>
          </a:p>
          <a:p>
            <a:pPr marL="537845" lvl="1" indent="-361950">
              <a:buClr>
                <a:schemeClr val="accent3"/>
              </a:buClr>
              <a:buFont typeface="Wingdings" pitchFamily="2" charset="2"/>
              <a:buChar char="Ø"/>
              <a:defRPr/>
            </a:pPr>
            <a:r>
              <a:rPr lang="fr-CA" noProof="0"/>
              <a:t>Salaires présidence et des vice-présidences</a:t>
            </a:r>
            <a:r>
              <a:rPr lang="fr-CA" sz="2000" noProof="0"/>
              <a:t> </a:t>
            </a:r>
            <a:endParaRPr lang="fr-CA" sz="2000" noProof="0">
              <a:ea typeface="Verdana"/>
            </a:endParaRPr>
          </a:p>
          <a:p>
            <a:pPr marL="534670" lvl="1" indent="-352425">
              <a:buClr>
                <a:schemeClr val="accent3"/>
              </a:buClr>
              <a:buFont typeface="Wingdings" panose="05000000000000000000" pitchFamily="2" charset="2"/>
              <a:buChar char="Ø"/>
              <a:defRPr/>
            </a:pPr>
            <a:r>
              <a:rPr lang="fr-CA" noProof="0"/>
              <a:t>Comités pour affaires syndicales : 57 077 $ de moins que prévu</a:t>
            </a:r>
            <a:endParaRPr lang="fr-CA" noProof="0">
              <a:ea typeface="Verdana"/>
            </a:endParaRPr>
          </a:p>
          <a:p>
            <a:pPr marL="1441450" lvl="1" indent="-342900">
              <a:buClr>
                <a:schemeClr val="accent3"/>
              </a:buClr>
              <a:buFont typeface="Arial" panose="020B0604020202020204" pitchFamily="34" charset="0"/>
              <a:buChar char="•"/>
              <a:defRPr/>
            </a:pPr>
            <a:r>
              <a:rPr lang="fr-CA" sz="2000" noProof="0"/>
              <a:t>Action-mobilisation : 40 475$ de moins que prévu</a:t>
            </a:r>
          </a:p>
          <a:p>
            <a:pPr marL="1098550" lvl="1" indent="0">
              <a:buClr>
                <a:schemeClr val="accent3"/>
              </a:buClr>
              <a:buNone/>
              <a:defRPr/>
            </a:pPr>
            <a:endParaRPr lang="fr-CA" sz="2000" noProof="0"/>
          </a:p>
          <a:p>
            <a:pPr marL="1490345" lvl="5">
              <a:buFont typeface="Arial" charset="0"/>
              <a:buChar char="•"/>
            </a:pPr>
            <a:endParaRPr lang="fr-CA" noProof="0">
              <a:ea typeface="Verdana"/>
            </a:endParaRPr>
          </a:p>
        </p:txBody>
      </p:sp>
      <p:pic>
        <p:nvPicPr>
          <p:cNvPr id="7" name="Image 5" descr="LogoAPL2014.jpg">
            <a:extLst>
              <a:ext uri="{FF2B5EF4-FFF2-40B4-BE49-F238E27FC236}">
                <a16:creationId xmlns:a16="http://schemas.microsoft.com/office/drawing/2014/main" id="{2A1013BB-BFD6-4545-A111-D5F4AF05551F}"/>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626403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28</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D6366214-D561-4B07-B265-7D2D02C8A55A}"/>
              </a:ext>
            </a:extLst>
          </p:cNvPr>
          <p:cNvSpPr txBox="1">
            <a:spLocks/>
          </p:cNvSpPr>
          <p:nvPr>
            <p:custDataLst>
              <p:tags r:id="rId4"/>
            </p:custDataLst>
          </p:nvPr>
        </p:nvSpPr>
        <p:spPr bwMode="auto">
          <a:xfrm>
            <a:off x="482690" y="1585431"/>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2">
              <a:buFont typeface="Arial" charset="0"/>
              <a:buChar char="•"/>
            </a:pPr>
            <a:endParaRPr lang="fr-CA" noProof="0"/>
          </a:p>
          <a:p>
            <a:pPr marL="630238" lvl="1" indent="-454025">
              <a:buClr>
                <a:schemeClr val="accent3"/>
              </a:buClr>
              <a:buFont typeface="Verdana" pitchFamily="34" charset="0"/>
              <a:buNone/>
              <a:defRPr/>
            </a:pPr>
            <a:r>
              <a:rPr lang="fr-CA" sz="2800" noProof="0"/>
              <a:t>Annexe 4 - Animation et négociation</a:t>
            </a:r>
          </a:p>
          <a:p>
            <a:pPr marL="907542" lvl="1" indent="-514350">
              <a:buClr>
                <a:schemeClr val="accent3"/>
              </a:buClr>
              <a:defRPr/>
            </a:pPr>
            <a:endParaRPr lang="fr-CA" noProof="0"/>
          </a:p>
          <a:p>
            <a:pPr marL="538163" lvl="1" indent="-361950">
              <a:buClr>
                <a:schemeClr val="accent3"/>
              </a:buClr>
              <a:buFont typeface="Wingdings" pitchFamily="2" charset="2"/>
              <a:buChar char="Ø"/>
              <a:defRPr/>
            </a:pPr>
            <a:r>
              <a:rPr lang="fr-CA" noProof="0"/>
              <a:t>Action mobilisation </a:t>
            </a:r>
          </a:p>
          <a:p>
            <a:pPr marL="1441450" lvl="1" indent="-342900">
              <a:buClr>
                <a:schemeClr val="accent3"/>
              </a:buClr>
              <a:buFont typeface="Wingdings" panose="05000000000000000000" pitchFamily="2" charset="2"/>
              <a:buChar char="§"/>
              <a:defRPr/>
            </a:pPr>
            <a:r>
              <a:rPr lang="fr-CA" sz="2000" noProof="0"/>
              <a:t>Prof, ma fierté! </a:t>
            </a:r>
          </a:p>
          <a:p>
            <a:pPr marL="1441450" lvl="1" indent="-342900">
              <a:buClr>
                <a:schemeClr val="accent3"/>
              </a:buClr>
              <a:buFont typeface="Wingdings" panose="05000000000000000000" pitchFamily="2" charset="2"/>
              <a:buChar char="§"/>
              <a:defRPr/>
            </a:pPr>
            <a:r>
              <a:rPr lang="fr-CA" sz="2000" noProof="0"/>
              <a:t>Réseaux RAM</a:t>
            </a:r>
          </a:p>
          <a:p>
            <a:pPr marL="1441450" lvl="1" indent="-342900">
              <a:buClr>
                <a:schemeClr val="accent3"/>
              </a:buClr>
              <a:buFont typeface="Wingdings" panose="05000000000000000000" pitchFamily="2" charset="2"/>
              <a:buChar char="§"/>
              <a:defRPr/>
            </a:pPr>
            <a:r>
              <a:rPr lang="fr-CA" sz="2000" noProof="0"/>
              <a:t>5 à 7 familial (avril 2025)</a:t>
            </a:r>
          </a:p>
          <a:p>
            <a:pPr marL="1441450" lvl="1" indent="-342900">
              <a:buClr>
                <a:schemeClr val="accent3"/>
              </a:buClr>
              <a:buFont typeface="Wingdings" panose="05000000000000000000" pitchFamily="2" charset="2"/>
              <a:buChar char="§"/>
              <a:defRPr/>
            </a:pPr>
            <a:r>
              <a:rPr lang="fr-CA" sz="2000" noProof="0"/>
              <a:t>Articles promotionnels (mobilisations)</a:t>
            </a:r>
          </a:p>
          <a:p>
            <a:pPr marL="1441450" lvl="1" indent="-342900">
              <a:buClr>
                <a:schemeClr val="accent3"/>
              </a:buClr>
              <a:buFont typeface="Arial" panose="020B0604020202020204" pitchFamily="34" charset="0"/>
              <a:buChar char="•"/>
              <a:defRPr/>
            </a:pPr>
            <a:r>
              <a:rPr lang="fr-CA" sz="2000" noProof="0"/>
              <a:t>Pub dans les hebdos régionaux (journée mondiale des enseignantes et des enseignants)</a:t>
            </a:r>
          </a:p>
          <a:p>
            <a:pPr marL="1098550" lvl="1" indent="0">
              <a:buClr>
                <a:schemeClr val="accent3"/>
              </a:buClr>
              <a:buNone/>
              <a:defRPr/>
            </a:pPr>
            <a:endParaRPr lang="fr-CA" sz="2000" noProof="0"/>
          </a:p>
          <a:p>
            <a:pPr lvl="5">
              <a:buFont typeface="Arial" charset="0"/>
              <a:buChar char="•"/>
            </a:pPr>
            <a:endParaRPr lang="fr-CA" noProof="0"/>
          </a:p>
        </p:txBody>
      </p:sp>
      <p:pic>
        <p:nvPicPr>
          <p:cNvPr id="7" name="Image 5" descr="LogoAPL2014.jpg">
            <a:extLst>
              <a:ext uri="{FF2B5EF4-FFF2-40B4-BE49-F238E27FC236}">
                <a16:creationId xmlns:a16="http://schemas.microsoft.com/office/drawing/2014/main" id="{2A1013BB-BFD6-4545-A111-D5F4AF05551F}"/>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3011291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395288" y="340302"/>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29</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DF086909-4678-4054-9B40-860748152B4B}"/>
              </a:ext>
            </a:extLst>
          </p:cNvPr>
          <p:cNvSpPr txBox="1">
            <a:spLocks/>
          </p:cNvSpPr>
          <p:nvPr>
            <p:custDataLst>
              <p:tags r:id="rId4"/>
            </p:custDataLst>
          </p:nvPr>
        </p:nvSpPr>
        <p:spPr bwMode="auto">
          <a:xfrm>
            <a:off x="453936" y="1584715"/>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Clr>
                <a:schemeClr val="accent3"/>
              </a:buClr>
              <a:buFont typeface="Wingdings 2" pitchFamily="18" charset="2"/>
              <a:buNone/>
              <a:defRPr/>
            </a:pPr>
            <a:endParaRPr lang="fr-CA" noProof="0"/>
          </a:p>
          <a:p>
            <a:pPr marL="0" indent="0">
              <a:buClr>
                <a:schemeClr val="accent3"/>
              </a:buClr>
              <a:buFont typeface="Wingdings 2" pitchFamily="18" charset="2"/>
              <a:buNone/>
              <a:defRPr/>
            </a:pPr>
            <a:r>
              <a:rPr lang="fr-CA" noProof="0"/>
              <a:t>Annexe 4–Animation et négociation </a:t>
            </a:r>
            <a:r>
              <a:rPr lang="fr-CA" sz="2400" noProof="0"/>
              <a:t>(suite)                                                          </a:t>
            </a:r>
          </a:p>
          <a:p>
            <a:pPr marL="624078" indent="-514350">
              <a:buClr>
                <a:schemeClr val="accent3"/>
              </a:buClr>
              <a:buFont typeface="Wingdings 2" pitchFamily="18" charset="2"/>
              <a:buNone/>
              <a:defRPr/>
            </a:pPr>
            <a:endParaRPr lang="fr-CA" sz="1600" noProof="0"/>
          </a:p>
          <a:p>
            <a:pPr marL="907542" lvl="1" indent="-514350">
              <a:buClr>
                <a:schemeClr val="accent3"/>
              </a:buClr>
              <a:buFont typeface="Verdana" pitchFamily="34" charset="0"/>
              <a:buNone/>
              <a:defRPr/>
            </a:pPr>
            <a:r>
              <a:rPr lang="fr-CA" b="1" i="1" noProof="0">
                <a:solidFill>
                  <a:srgbClr val="0070C0"/>
                </a:solidFill>
              </a:rPr>
              <a:t>En 2025-2026 : </a:t>
            </a:r>
          </a:p>
          <a:p>
            <a:pPr marL="907542" lvl="1" indent="-514350">
              <a:buClr>
                <a:schemeClr val="accent3"/>
              </a:buClr>
              <a:buFont typeface="Verdana" pitchFamily="34" charset="0"/>
              <a:buNone/>
              <a:defRPr/>
            </a:pPr>
            <a:endParaRPr lang="fr-CA" sz="1600" i="1" noProof="0">
              <a:solidFill>
                <a:srgbClr val="0070C0"/>
              </a:solidFill>
            </a:endParaRPr>
          </a:p>
          <a:p>
            <a:pPr marL="1252538" lvl="1" indent="-350838">
              <a:buClr>
                <a:schemeClr val="accent3"/>
              </a:buClr>
              <a:buFont typeface="Wingdings" pitchFamily="2" charset="2"/>
              <a:buChar char="Ø"/>
              <a:defRPr/>
            </a:pPr>
            <a:r>
              <a:rPr lang="fr-CA" i="1" noProof="0">
                <a:solidFill>
                  <a:srgbClr val="0070C0"/>
                </a:solidFill>
              </a:rPr>
              <a:t>Comités Action professionnelle</a:t>
            </a:r>
          </a:p>
          <a:p>
            <a:pPr marL="1252538" lvl="1" indent="-350838">
              <a:buClr>
                <a:schemeClr val="accent3"/>
              </a:buClr>
              <a:buFont typeface="Wingdings" pitchFamily="2" charset="2"/>
              <a:buChar char="Ø"/>
              <a:defRPr/>
            </a:pPr>
            <a:endParaRPr lang="fr-CA" i="1" noProof="0">
              <a:solidFill>
                <a:srgbClr val="0070C0"/>
              </a:solidFill>
            </a:endParaRPr>
          </a:p>
          <a:p>
            <a:pPr marL="1703388" lvl="1" indent="-261938">
              <a:buClr>
                <a:schemeClr val="accent3"/>
              </a:buClr>
              <a:buFont typeface="Arial" panose="020B0604020202020204" pitchFamily="34" charset="0"/>
              <a:buChar char="•"/>
              <a:defRPr/>
            </a:pPr>
            <a:r>
              <a:rPr lang="fr-CA" i="1" noProof="0">
                <a:solidFill>
                  <a:srgbClr val="0070C0"/>
                </a:solidFill>
              </a:rPr>
              <a:t>Réseaux : SST, socio-politique, formation professionnelle, éducation des adultes, conditions des femmes</a:t>
            </a:r>
            <a:endParaRPr lang="fr-CA" noProof="0"/>
          </a:p>
        </p:txBody>
      </p:sp>
      <p:pic>
        <p:nvPicPr>
          <p:cNvPr id="7" name="Image 5" descr="LogoAPL2014.jpg">
            <a:extLst>
              <a:ext uri="{FF2B5EF4-FFF2-40B4-BE49-F238E27FC236}">
                <a16:creationId xmlns:a16="http://schemas.microsoft.com/office/drawing/2014/main" id="{0BC7C589-B04E-4065-B849-5D8B3C806F0D}"/>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53003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432B6-B418-6AB8-03A2-801CD851BF0D}"/>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AC27B4DC-24B8-5516-6321-506761AB26DD}"/>
              </a:ext>
            </a:extLst>
          </p:cNvPr>
          <p:cNvSpPr>
            <a:spLocks noGrp="1"/>
          </p:cNvSpPr>
          <p:nvPr>
            <p:ph type="title"/>
            <p:custDataLst>
              <p:tags r:id="rId1"/>
            </p:custDataLst>
          </p:nvPr>
        </p:nvSpPr>
        <p:spPr>
          <a:xfrm>
            <a:off x="539750" y="333375"/>
            <a:ext cx="8229600" cy="574675"/>
          </a:xfrm>
        </p:spPr>
        <p:txBody>
          <a:bodyPr>
            <a:normAutofit fontScale="90000"/>
          </a:bodyPr>
          <a:lstStyle/>
          <a:p>
            <a:pPr algn="ctr" eaLnBrk="1" fontAlgn="auto" hangingPunct="1">
              <a:spcAft>
                <a:spcPts val="0"/>
              </a:spcAft>
              <a:defRPr/>
            </a:pPr>
            <a:r>
              <a:rPr lang="fr-CA" noProof="0">
                <a:solidFill>
                  <a:schemeClr val="accent1">
                    <a:tint val="88000"/>
                    <a:satMod val="150000"/>
                  </a:schemeClr>
                </a:solidFill>
              </a:rPr>
              <a:t>Ordre du jour</a:t>
            </a:r>
          </a:p>
        </p:txBody>
      </p:sp>
      <p:sp>
        <p:nvSpPr>
          <p:cNvPr id="3" name="Content Placeholder 2">
            <a:extLst>
              <a:ext uri="{FF2B5EF4-FFF2-40B4-BE49-F238E27FC236}">
                <a16:creationId xmlns:a16="http://schemas.microsoft.com/office/drawing/2014/main" id="{FF5883D3-8BBF-9370-D4AA-A7DEE076A4A3}"/>
              </a:ext>
            </a:extLst>
          </p:cNvPr>
          <p:cNvSpPr>
            <a:spLocks noGrp="1"/>
          </p:cNvSpPr>
          <p:nvPr>
            <p:ph idx="1"/>
            <p:custDataLst>
              <p:tags r:id="rId2"/>
            </p:custDataLst>
          </p:nvPr>
        </p:nvSpPr>
        <p:spPr>
          <a:xfrm>
            <a:off x="251520" y="981075"/>
            <a:ext cx="8497887" cy="5040313"/>
          </a:xfrm>
        </p:spPr>
        <p:txBody>
          <a:bodyPr>
            <a:normAutofit/>
          </a:bodyPr>
          <a:lstStyle/>
          <a:p>
            <a:pPr marL="109220" indent="0" eaLnBrk="1" fontAlgn="auto" hangingPunct="1">
              <a:spcAft>
                <a:spcPts val="0"/>
              </a:spcAft>
              <a:buClr>
                <a:schemeClr val="accent3"/>
              </a:buClr>
              <a:buNone/>
              <a:defRPr/>
            </a:pPr>
            <a:endParaRPr lang="fr-CA" noProof="0"/>
          </a:p>
          <a:p>
            <a:pPr marL="623570" indent="-514350" eaLnBrk="1" fontAlgn="auto" hangingPunct="1">
              <a:spcAft>
                <a:spcPts val="0"/>
              </a:spcAft>
              <a:buClr>
                <a:schemeClr val="accent3"/>
              </a:buClr>
              <a:buFont typeface="+mj-lt"/>
              <a:buAutoNum type="arabicPeriod"/>
              <a:defRPr/>
            </a:pPr>
            <a:r>
              <a:rPr lang="fr-CA" noProof="0"/>
              <a:t>Ratification du procès verbal de la réunion du 15 octobre 2025;</a:t>
            </a:r>
          </a:p>
          <a:p>
            <a:pPr marL="109220" indent="0" eaLnBrk="1" fontAlgn="auto" hangingPunct="1">
              <a:spcAft>
                <a:spcPts val="0"/>
              </a:spcAft>
              <a:buClr>
                <a:schemeClr val="accent3"/>
              </a:buClr>
              <a:buNone/>
              <a:defRPr/>
            </a:pPr>
            <a:endParaRPr lang="fr-CA" noProof="0">
              <a:ea typeface="Verdana"/>
            </a:endParaRPr>
          </a:p>
          <a:p>
            <a:pPr marL="109220" indent="0" eaLnBrk="1" fontAlgn="auto" hangingPunct="1">
              <a:spcAft>
                <a:spcPts val="0"/>
              </a:spcAft>
              <a:buClr>
                <a:schemeClr val="accent3"/>
              </a:buClr>
              <a:buNone/>
              <a:defRPr/>
            </a:pPr>
            <a:r>
              <a:rPr lang="fr-CA" noProof="0">
                <a:ea typeface="Verdana"/>
              </a:rPr>
              <a:t>En Suivi </a:t>
            </a:r>
            <a:r>
              <a:rPr lang="fr-CA" noProof="0">
                <a:ea typeface="Verdana"/>
                <a:sym typeface="Wingdings" panose="05000000000000000000" pitchFamily="2" charset="2"/>
              </a:rPr>
              <a:t></a:t>
            </a:r>
          </a:p>
          <a:p>
            <a:pPr marL="109220" indent="0" eaLnBrk="1" fontAlgn="auto" hangingPunct="1">
              <a:spcAft>
                <a:spcPts val="0"/>
              </a:spcAft>
              <a:buClr>
                <a:schemeClr val="accent3"/>
              </a:buClr>
              <a:buNone/>
              <a:defRPr/>
            </a:pPr>
            <a:endParaRPr lang="fr-CA" sz="800" noProof="0">
              <a:ea typeface="Verdana"/>
              <a:sym typeface="Wingdings" panose="05000000000000000000" pitchFamily="2" charset="2"/>
            </a:endParaRPr>
          </a:p>
          <a:p>
            <a:pPr marL="109220" indent="0" eaLnBrk="1" fontAlgn="auto" hangingPunct="1">
              <a:spcAft>
                <a:spcPts val="0"/>
              </a:spcAft>
              <a:buClr>
                <a:schemeClr val="accent3"/>
              </a:buClr>
              <a:buNone/>
              <a:defRPr/>
            </a:pPr>
            <a:r>
              <a:rPr lang="fr-CA" noProof="0">
                <a:ea typeface="Verdana"/>
                <a:sym typeface="Wingdings" panose="05000000000000000000" pitchFamily="2" charset="2"/>
              </a:rPr>
              <a:t>Au dernier BDD, 2 points ont été reportés.</a:t>
            </a:r>
          </a:p>
          <a:p>
            <a:pPr marL="109220" indent="0" eaLnBrk="1" fontAlgn="auto" hangingPunct="1">
              <a:spcAft>
                <a:spcPts val="0"/>
              </a:spcAft>
              <a:buClr>
                <a:schemeClr val="accent3"/>
              </a:buClr>
              <a:buNone/>
              <a:defRPr/>
            </a:pPr>
            <a:endParaRPr lang="fr-CA" noProof="0">
              <a:ea typeface="Verdana"/>
              <a:sym typeface="Wingdings" panose="05000000000000000000" pitchFamily="2" charset="2"/>
            </a:endParaRPr>
          </a:p>
          <a:p>
            <a:pPr marL="109220" indent="0" eaLnBrk="1" fontAlgn="auto" hangingPunct="1">
              <a:spcAft>
                <a:spcPts val="0"/>
              </a:spcAft>
              <a:buClr>
                <a:schemeClr val="accent3"/>
              </a:buClr>
              <a:buNone/>
              <a:defRPr/>
            </a:pPr>
            <a:endParaRPr lang="fr-CA" noProof="0">
              <a:ea typeface="Verdana"/>
              <a:sym typeface="Wingdings" panose="05000000000000000000" pitchFamily="2" charset="2"/>
            </a:endParaRPr>
          </a:p>
          <a:p>
            <a:pPr marL="109220" indent="0" eaLnBrk="1" fontAlgn="auto" hangingPunct="1">
              <a:spcAft>
                <a:spcPts val="0"/>
              </a:spcAft>
              <a:buClr>
                <a:schemeClr val="accent3"/>
              </a:buClr>
              <a:buNone/>
              <a:defRPr/>
            </a:pPr>
            <a:endParaRPr lang="fr-CA" sz="1400" noProof="0">
              <a:solidFill>
                <a:srgbClr val="67AFBD"/>
              </a:solidFill>
              <a:hlinkClick r:id="rId7">
                <a:extLst>
                  <a:ext uri="{A12FA001-AC4F-418D-AE19-62706E023703}">
                    <ahyp:hlinkClr xmlns:ahyp="http://schemas.microsoft.com/office/drawing/2018/hyperlinkcolor" val="tx"/>
                  </a:ext>
                </a:extLst>
              </a:hlinkClick>
            </a:endParaRPr>
          </a:p>
          <a:p>
            <a:pPr marL="990600" indent="0" eaLnBrk="1" fontAlgn="auto" hangingPunct="1">
              <a:spcAft>
                <a:spcPts val="0"/>
              </a:spcAft>
              <a:buClr>
                <a:schemeClr val="accent3"/>
              </a:buClr>
              <a:buNone/>
              <a:defRPr/>
            </a:pPr>
            <a:r>
              <a:rPr lang="fr-CA" sz="1400" noProof="0">
                <a:solidFill>
                  <a:schemeClr val="accent1"/>
                </a:solidFill>
                <a:hlinkClick r:id="rId7">
                  <a:extLst>
                    <a:ext uri="{A12FA001-AC4F-418D-AE19-62706E023703}">
                      <ahyp:hlinkClr xmlns:ahyp="http://schemas.microsoft.com/office/drawing/2018/hyperlinkcolor" val="tx"/>
                    </a:ext>
                  </a:extLst>
                </a:hlinkClick>
              </a:rPr>
              <a:t>Synthèse du document "Guide d'encadrement des stages" 2025-2026</a:t>
            </a:r>
            <a:endParaRPr lang="fr-CA" sz="1400" noProof="0">
              <a:solidFill>
                <a:schemeClr val="accent1"/>
              </a:solidFill>
            </a:endParaRPr>
          </a:p>
          <a:p>
            <a:pPr marL="109220" indent="0" eaLnBrk="1" fontAlgn="auto" hangingPunct="1">
              <a:spcAft>
                <a:spcPts val="0"/>
              </a:spcAft>
              <a:buClr>
                <a:schemeClr val="accent3"/>
              </a:buClr>
              <a:buNone/>
              <a:defRPr/>
            </a:pPr>
            <a:endParaRPr lang="fr-CA" sz="1400" noProof="0">
              <a:solidFill>
                <a:schemeClr val="accent1"/>
              </a:solidFill>
            </a:endParaRPr>
          </a:p>
          <a:p>
            <a:pPr marL="990600" indent="0" eaLnBrk="1" fontAlgn="auto" hangingPunct="1">
              <a:spcAft>
                <a:spcPts val="0"/>
              </a:spcAft>
              <a:buClr>
                <a:schemeClr val="accent3"/>
              </a:buClr>
              <a:buNone/>
              <a:defRPr/>
            </a:pPr>
            <a:r>
              <a:rPr lang="fr-CA" sz="1400" noProof="0">
                <a:solidFill>
                  <a:schemeClr val="accent1"/>
                </a:solidFill>
                <a:hlinkClick r:id="rId8">
                  <a:extLst>
                    <a:ext uri="{A12FA001-AC4F-418D-AE19-62706E023703}">
                      <ahyp:hlinkClr xmlns:ahyp="http://schemas.microsoft.com/office/drawing/2018/hyperlinkcolor" val="tx"/>
                    </a:ext>
                  </a:extLst>
                </a:hlinkClick>
              </a:rPr>
              <a:t>Régime pédagogique/Instruction annuelle/NMEA 2025-2026</a:t>
            </a:r>
            <a:endParaRPr lang="fr-CA" sz="1400" noProof="0">
              <a:solidFill>
                <a:schemeClr val="accent1"/>
              </a:solidFill>
            </a:endParaRPr>
          </a:p>
          <a:p>
            <a:pPr marL="109220" indent="0" eaLnBrk="1" fontAlgn="auto" hangingPunct="1">
              <a:spcAft>
                <a:spcPts val="0"/>
              </a:spcAft>
              <a:buClr>
                <a:schemeClr val="accent3"/>
              </a:buClr>
              <a:buNone/>
              <a:defRPr/>
            </a:pPr>
            <a:endParaRPr lang="fr-CA" sz="1400" noProof="0">
              <a:solidFill>
                <a:schemeClr val="accent1"/>
              </a:solidFill>
              <a:ea typeface="Verdana"/>
              <a:sym typeface="Wingdings" panose="05000000000000000000" pitchFamily="2" charset="2"/>
            </a:endParaRPr>
          </a:p>
          <a:p>
            <a:pPr marL="109220" indent="0" eaLnBrk="1" fontAlgn="auto" hangingPunct="1">
              <a:spcAft>
                <a:spcPts val="0"/>
              </a:spcAft>
              <a:buClr>
                <a:schemeClr val="accent3"/>
              </a:buClr>
              <a:buNone/>
              <a:defRPr/>
            </a:pPr>
            <a:endParaRPr lang="fr-CA" noProof="0">
              <a:ea typeface="Verdana"/>
            </a:endParaRPr>
          </a:p>
        </p:txBody>
      </p:sp>
      <p:sp>
        <p:nvSpPr>
          <p:cNvPr id="4" name="Espace réservé du numéro de diapositive 3">
            <a:extLst>
              <a:ext uri="{FF2B5EF4-FFF2-40B4-BE49-F238E27FC236}">
                <a16:creationId xmlns:a16="http://schemas.microsoft.com/office/drawing/2014/main" id="{6E3AFE83-C2BA-BAF5-4DC6-22C27F58BF7C}"/>
              </a:ext>
            </a:extLst>
          </p:cNvPr>
          <p:cNvSpPr>
            <a:spLocks noGrp="1"/>
          </p:cNvSpPr>
          <p:nvPr>
            <p:ph type="sldNum" sz="quarter" idx="12"/>
            <p:custDataLst>
              <p:tags r:id="rId3"/>
            </p:custDataLst>
          </p:nvPr>
        </p:nvSpPr>
        <p:spPr/>
        <p:txBody>
          <a:bodyPr/>
          <a:lstStyle/>
          <a:p>
            <a:pPr>
              <a:defRPr/>
            </a:pPr>
            <a:fld id="{E2B2B510-7B94-47EB-B96C-E14DA05186CC}" type="slidenum">
              <a:rPr lang="fr-CA" noProof="0" smtClean="0">
                <a:solidFill>
                  <a:schemeClr val="bg2">
                    <a:shade val="50000"/>
                  </a:schemeClr>
                </a:solidFill>
              </a:rPr>
              <a:pPr>
                <a:defRPr/>
              </a:pPr>
              <a:t>3</a:t>
            </a:fld>
            <a:endParaRPr lang="fr-CA" noProof="0">
              <a:solidFill>
                <a:schemeClr val="bg2">
                  <a:shade val="50000"/>
                </a:schemeClr>
              </a:solidFill>
            </a:endParaRPr>
          </a:p>
        </p:txBody>
      </p:sp>
      <p:pic>
        <p:nvPicPr>
          <p:cNvPr id="6" name="Image 5" descr="LogoAPL2014.jpg">
            <a:extLst>
              <a:ext uri="{FF2B5EF4-FFF2-40B4-BE49-F238E27FC236}">
                <a16:creationId xmlns:a16="http://schemas.microsoft.com/office/drawing/2014/main" id="{8CC39648-BF4B-2E11-422B-D6049715B374}"/>
              </a:ext>
            </a:extLst>
          </p:cNvPr>
          <p:cNvPicPr>
            <a:picLocks noChangeAspect="1"/>
          </p:cNvPicPr>
          <p:nvPr>
            <p:custDataLst>
              <p:tags r:id="rId4"/>
            </p:custDataLst>
          </p:nvPr>
        </p:nvPicPr>
        <p:blipFill>
          <a:blip r:embed="rId9" cstate="print"/>
          <a:srcRect/>
          <a:stretch>
            <a:fillRect/>
          </a:stretch>
        </p:blipFill>
        <p:spPr bwMode="auto">
          <a:xfrm>
            <a:off x="0" y="6421437"/>
            <a:ext cx="1512888" cy="436563"/>
          </a:xfrm>
          <a:prstGeom prst="rect">
            <a:avLst/>
          </a:prstGeom>
          <a:noFill/>
          <a:ln w="9525">
            <a:noFill/>
            <a:miter lim="800000"/>
            <a:headEnd/>
            <a:tailEnd/>
          </a:ln>
        </p:spPr>
      </p:pic>
      <p:pic>
        <p:nvPicPr>
          <p:cNvPr id="7" name="Image 6">
            <a:extLst>
              <a:ext uri="{FF2B5EF4-FFF2-40B4-BE49-F238E27FC236}">
                <a16:creationId xmlns:a16="http://schemas.microsoft.com/office/drawing/2014/main" id="{72C67E73-5945-9F8E-4FA5-DDCD8748DE22}"/>
              </a:ext>
            </a:extLst>
          </p:cNvPr>
          <p:cNvPicPr>
            <a:picLocks noChangeAspect="1"/>
          </p:cNvPicPr>
          <p:nvPr/>
        </p:nvPicPr>
        <p:blipFill>
          <a:blip r:embed="rId10"/>
          <a:stretch>
            <a:fillRect/>
          </a:stretch>
        </p:blipFill>
        <p:spPr>
          <a:xfrm>
            <a:off x="1742924" y="4086178"/>
            <a:ext cx="5143802" cy="800147"/>
          </a:xfrm>
          <a:prstGeom prst="rect">
            <a:avLst/>
          </a:prstGeom>
        </p:spPr>
      </p:pic>
    </p:spTree>
    <p:extLst>
      <p:ext uri="{BB962C8B-B14F-4D97-AF65-F5344CB8AC3E}">
        <p14:creationId xmlns:p14="http://schemas.microsoft.com/office/powerpoint/2010/main" val="2288189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395288" y="340302"/>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30</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DF086909-4678-4054-9B40-860748152B4B}"/>
              </a:ext>
            </a:extLst>
          </p:cNvPr>
          <p:cNvSpPr txBox="1">
            <a:spLocks/>
          </p:cNvSpPr>
          <p:nvPr>
            <p:custDataLst>
              <p:tags r:id="rId4"/>
            </p:custDataLst>
          </p:nvPr>
        </p:nvSpPr>
        <p:spPr bwMode="auto">
          <a:xfrm>
            <a:off x="468313" y="1268413"/>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Clr>
                <a:schemeClr val="accent3"/>
              </a:buClr>
              <a:buFont typeface="Wingdings 2" pitchFamily="18" charset="2"/>
              <a:buNone/>
              <a:defRPr/>
            </a:pPr>
            <a:endParaRPr lang="fr-CA" noProof="0"/>
          </a:p>
          <a:p>
            <a:pPr marL="0" indent="0">
              <a:buClr>
                <a:schemeClr val="accent3"/>
              </a:buClr>
              <a:buFont typeface="Wingdings 2" pitchFamily="18" charset="2"/>
              <a:buNone/>
              <a:defRPr/>
            </a:pPr>
            <a:r>
              <a:rPr lang="fr-CA" noProof="0"/>
              <a:t>Annexe 4–Animation et négociation </a:t>
            </a:r>
            <a:r>
              <a:rPr lang="fr-CA" sz="2400" noProof="0"/>
              <a:t> (suite)                                                          </a:t>
            </a:r>
          </a:p>
          <a:p>
            <a:pPr marL="624078" indent="-514350">
              <a:buClr>
                <a:schemeClr val="accent3"/>
              </a:buClr>
              <a:buFont typeface="Wingdings 2" pitchFamily="18" charset="2"/>
              <a:buNone/>
              <a:defRPr/>
            </a:pPr>
            <a:endParaRPr lang="fr-CA" sz="1600" noProof="0"/>
          </a:p>
          <a:p>
            <a:pPr marL="907542" lvl="1" indent="-514350">
              <a:buClr>
                <a:schemeClr val="accent3"/>
              </a:buClr>
              <a:buFont typeface="Verdana" pitchFamily="34" charset="0"/>
              <a:buNone/>
              <a:defRPr/>
            </a:pPr>
            <a:r>
              <a:rPr lang="fr-CA" b="1" i="1" noProof="0">
                <a:solidFill>
                  <a:srgbClr val="0070C0"/>
                </a:solidFill>
              </a:rPr>
              <a:t>En 2025-2026 : </a:t>
            </a:r>
          </a:p>
          <a:p>
            <a:pPr marL="907542" lvl="1" indent="-514350">
              <a:buClr>
                <a:schemeClr val="accent3"/>
              </a:buClr>
              <a:buFont typeface="Verdana" pitchFamily="34" charset="0"/>
              <a:buNone/>
              <a:defRPr/>
            </a:pPr>
            <a:endParaRPr lang="fr-CA" sz="1600" i="1" noProof="0">
              <a:solidFill>
                <a:srgbClr val="0070C0"/>
              </a:solidFill>
            </a:endParaRPr>
          </a:p>
          <a:p>
            <a:pPr marL="1252538" lvl="1" indent="-350838">
              <a:buClr>
                <a:schemeClr val="accent3"/>
              </a:buClr>
              <a:buFont typeface="Wingdings" pitchFamily="2" charset="2"/>
              <a:buChar char="Ø"/>
              <a:defRPr/>
            </a:pPr>
            <a:r>
              <a:rPr lang="fr-CA" i="1" noProof="0">
                <a:solidFill>
                  <a:srgbClr val="0070C0"/>
                </a:solidFill>
              </a:rPr>
              <a:t>Poste «Action mobilisation» : 55 000 $</a:t>
            </a:r>
          </a:p>
          <a:p>
            <a:pPr marL="1792288" lvl="1" indent="-265113">
              <a:buClr>
                <a:schemeClr val="accent3"/>
              </a:buClr>
              <a:buFont typeface="Wingdings" pitchFamily="2" charset="2"/>
              <a:buChar char="§"/>
              <a:defRPr/>
            </a:pPr>
            <a:r>
              <a:rPr lang="fr-CA" sz="2000" i="1" noProof="0">
                <a:solidFill>
                  <a:srgbClr val="0070C0"/>
                </a:solidFill>
              </a:rPr>
              <a:t>Réseaux RAM</a:t>
            </a:r>
          </a:p>
          <a:p>
            <a:pPr marL="1792288" lvl="1" indent="-265113">
              <a:buClr>
                <a:schemeClr val="accent3"/>
              </a:buClr>
              <a:buFont typeface="Wingdings" pitchFamily="2" charset="2"/>
              <a:buChar char="§"/>
              <a:defRPr/>
            </a:pPr>
            <a:r>
              <a:rPr lang="fr-CA" sz="2000" i="1" noProof="0">
                <a:solidFill>
                  <a:srgbClr val="0070C0"/>
                </a:solidFill>
              </a:rPr>
              <a:t>5 à 7 familial</a:t>
            </a:r>
          </a:p>
          <a:p>
            <a:pPr marL="1792288" lvl="1" indent="-265113">
              <a:buClr>
                <a:schemeClr val="accent3"/>
              </a:buClr>
              <a:buFont typeface="Wingdings" pitchFamily="2" charset="2"/>
              <a:buChar char="§"/>
              <a:defRPr/>
            </a:pPr>
            <a:r>
              <a:rPr lang="fr-CA" sz="2000" i="1" noProof="0">
                <a:solidFill>
                  <a:srgbClr val="0070C0"/>
                </a:solidFill>
              </a:rPr>
              <a:t>Articles promotionnels et de mobilisation</a:t>
            </a:r>
          </a:p>
          <a:p>
            <a:pPr marL="1792288" lvl="1" indent="-265113">
              <a:buClr>
                <a:schemeClr val="accent3"/>
              </a:buClr>
              <a:buFont typeface="Wingdings" pitchFamily="2" charset="2"/>
              <a:buChar char="§"/>
              <a:defRPr/>
            </a:pPr>
            <a:r>
              <a:rPr lang="fr-CA" sz="2000" i="1" noProof="0">
                <a:solidFill>
                  <a:srgbClr val="0070C0"/>
                </a:solidFill>
              </a:rPr>
              <a:t>Communiqués de presse + publicités</a:t>
            </a:r>
          </a:p>
        </p:txBody>
      </p:sp>
      <p:pic>
        <p:nvPicPr>
          <p:cNvPr id="7" name="Image 5" descr="LogoAPL2014.jpg">
            <a:extLst>
              <a:ext uri="{FF2B5EF4-FFF2-40B4-BE49-F238E27FC236}">
                <a16:creationId xmlns:a16="http://schemas.microsoft.com/office/drawing/2014/main" id="{7C187837-A5C1-4E10-BB83-76F8DB1256F4}"/>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1541356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395288" y="340302"/>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31</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DF086909-4678-4054-9B40-860748152B4B}"/>
              </a:ext>
            </a:extLst>
          </p:cNvPr>
          <p:cNvSpPr txBox="1">
            <a:spLocks/>
          </p:cNvSpPr>
          <p:nvPr>
            <p:custDataLst>
              <p:tags r:id="rId4"/>
            </p:custDataLst>
          </p:nvPr>
        </p:nvSpPr>
        <p:spPr bwMode="auto">
          <a:xfrm>
            <a:off x="468313" y="1268413"/>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Clr>
                <a:schemeClr val="accent3"/>
              </a:buClr>
              <a:buFont typeface="Wingdings 2" pitchFamily="18" charset="2"/>
              <a:buNone/>
              <a:defRPr/>
            </a:pPr>
            <a:endParaRPr lang="fr-CA" noProof="0"/>
          </a:p>
          <a:p>
            <a:pPr marL="0" indent="0">
              <a:buClr>
                <a:schemeClr val="accent3"/>
              </a:buClr>
              <a:buFont typeface="Wingdings 2" pitchFamily="18" charset="2"/>
              <a:buNone/>
              <a:defRPr/>
            </a:pPr>
            <a:r>
              <a:rPr lang="fr-CA" noProof="0"/>
              <a:t>Annexe 4–Animation et négociation </a:t>
            </a:r>
            <a:r>
              <a:rPr lang="fr-CA" sz="2400" noProof="0"/>
              <a:t> (suite)                                                          </a:t>
            </a:r>
          </a:p>
          <a:p>
            <a:pPr marL="624078" indent="-514350">
              <a:buClr>
                <a:schemeClr val="accent3"/>
              </a:buClr>
              <a:buFont typeface="Wingdings 2" pitchFamily="18" charset="2"/>
              <a:buNone/>
              <a:defRPr/>
            </a:pPr>
            <a:endParaRPr lang="fr-CA" sz="1600" noProof="0"/>
          </a:p>
          <a:p>
            <a:pPr marL="907542" lvl="1" indent="-514350">
              <a:buClr>
                <a:schemeClr val="accent3"/>
              </a:buClr>
              <a:buFont typeface="Verdana" pitchFamily="34" charset="0"/>
              <a:buNone/>
              <a:defRPr/>
            </a:pPr>
            <a:r>
              <a:rPr lang="fr-CA" b="1" i="1" noProof="0">
                <a:solidFill>
                  <a:srgbClr val="0070C0"/>
                </a:solidFill>
              </a:rPr>
              <a:t>En 2025-2026 : </a:t>
            </a:r>
          </a:p>
          <a:p>
            <a:pPr marL="907542" lvl="1" indent="-514350">
              <a:buClr>
                <a:schemeClr val="accent3"/>
              </a:buClr>
              <a:buNone/>
              <a:defRPr/>
            </a:pPr>
            <a:endParaRPr lang="fr-CA" noProof="0"/>
          </a:p>
          <a:p>
            <a:pPr marL="907542" lvl="1" indent="-514350">
              <a:buClr>
                <a:schemeClr val="accent3"/>
              </a:buClr>
              <a:buFont typeface="Wingdings" panose="05000000000000000000" pitchFamily="2" charset="2"/>
              <a:buChar char="Ø"/>
              <a:defRPr/>
            </a:pPr>
            <a:r>
              <a:rPr lang="fr-CA" noProof="0">
                <a:solidFill>
                  <a:srgbClr val="0070C0"/>
                </a:solidFill>
              </a:rPr>
              <a:t>Salaires présidence et des vice-présidences</a:t>
            </a:r>
          </a:p>
          <a:p>
            <a:pPr marL="1162050" lvl="1" indent="-355600">
              <a:buClr>
                <a:schemeClr val="accent3"/>
              </a:buClr>
              <a:buFont typeface="Wingdings" panose="05000000000000000000" pitchFamily="2" charset="2"/>
              <a:buChar char="ü"/>
              <a:defRPr/>
            </a:pPr>
            <a:endParaRPr lang="fr-CA" i="1" noProof="0">
              <a:solidFill>
                <a:srgbClr val="0070C0"/>
              </a:solidFill>
            </a:endParaRPr>
          </a:p>
          <a:p>
            <a:pPr marL="1162050" lvl="1" indent="-355600">
              <a:buClr>
                <a:schemeClr val="accent3"/>
              </a:buClr>
              <a:buFont typeface="Wingdings" panose="05000000000000000000" pitchFamily="2" charset="2"/>
              <a:buChar char="ü"/>
              <a:defRPr/>
            </a:pPr>
            <a:r>
              <a:rPr lang="fr-CA" i="1" noProof="0">
                <a:solidFill>
                  <a:srgbClr val="0070C0"/>
                </a:solidFill>
              </a:rPr>
              <a:t>Ajout du poste à la 5e vice-présidence.</a:t>
            </a:r>
          </a:p>
          <a:p>
            <a:pPr marL="1438275" lvl="1" indent="0">
              <a:buClr>
                <a:schemeClr val="accent3"/>
              </a:buClr>
              <a:buNone/>
              <a:defRPr/>
            </a:pPr>
            <a:endParaRPr lang="fr-CA" sz="2000" i="1" noProof="0">
              <a:solidFill>
                <a:srgbClr val="0070C0"/>
              </a:solidFill>
            </a:endParaRPr>
          </a:p>
        </p:txBody>
      </p:sp>
      <p:pic>
        <p:nvPicPr>
          <p:cNvPr id="7" name="Image 5" descr="LogoAPL2014.jpg">
            <a:extLst>
              <a:ext uri="{FF2B5EF4-FFF2-40B4-BE49-F238E27FC236}">
                <a16:creationId xmlns:a16="http://schemas.microsoft.com/office/drawing/2014/main" id="{7C187837-A5C1-4E10-BB83-76F8DB1256F4}"/>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2825218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32</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312349A5-8053-48F7-806F-F4EA128CAA0D}"/>
              </a:ext>
            </a:extLst>
          </p:cNvPr>
          <p:cNvSpPr txBox="1">
            <a:spLocks/>
          </p:cNvSpPr>
          <p:nvPr>
            <p:custDataLst>
              <p:tags r:id="rId4"/>
            </p:custDataLst>
          </p:nvPr>
        </p:nvSpPr>
        <p:spPr bwMode="auto">
          <a:xfrm>
            <a:off x="193675" y="836612"/>
            <a:ext cx="8410575"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2">
              <a:buFont typeface="Arial" charset="0"/>
              <a:buChar char="•"/>
            </a:pPr>
            <a:endParaRPr lang="fr-CA" noProof="0"/>
          </a:p>
          <a:p>
            <a:pPr lvl="1">
              <a:buFont typeface="Arial" charset="0"/>
              <a:buChar char="•"/>
            </a:pPr>
            <a:endParaRPr lang="fr-CA" noProof="0"/>
          </a:p>
          <a:p>
            <a:pPr marL="624078" indent="-514350">
              <a:buClr>
                <a:schemeClr val="accent3"/>
              </a:buClr>
              <a:buFont typeface="Wingdings 2" pitchFamily="18" charset="2"/>
              <a:buNone/>
              <a:defRPr/>
            </a:pPr>
            <a:r>
              <a:rPr lang="fr-CA" noProof="0"/>
              <a:t> Annexe 5 – Participation aux organismes</a:t>
            </a:r>
          </a:p>
          <a:p>
            <a:pPr marL="630238" indent="-630238">
              <a:buClr>
                <a:schemeClr val="accent3"/>
              </a:buClr>
              <a:buFont typeface="Wingdings 2" pitchFamily="18" charset="2"/>
              <a:buNone/>
              <a:defRPr/>
            </a:pPr>
            <a:endParaRPr lang="fr-CA" sz="1400" noProof="0"/>
          </a:p>
          <a:p>
            <a:pPr marL="901700" indent="-538163">
              <a:buClr>
                <a:schemeClr val="accent3"/>
              </a:buClr>
              <a:buSzPct val="60000"/>
              <a:buFont typeface="Wingdings" pitchFamily="2" charset="2"/>
              <a:buChar char="Ø"/>
              <a:defRPr/>
            </a:pPr>
            <a:r>
              <a:rPr lang="fr-CA" sz="2400" i="1" noProof="0"/>
              <a:t>Dépenses inférieures à la prévision</a:t>
            </a:r>
          </a:p>
          <a:p>
            <a:pPr marL="901700" indent="-538163">
              <a:buClr>
                <a:schemeClr val="accent3"/>
              </a:buClr>
              <a:buSzPct val="60000"/>
              <a:buFont typeface="Wingdings" pitchFamily="2" charset="2"/>
              <a:buChar char="Ø"/>
              <a:defRPr/>
            </a:pPr>
            <a:r>
              <a:rPr lang="fr-CA" sz="2400" i="1" noProof="0"/>
              <a:t>Au total, 8 806 $ de moins que prévu</a:t>
            </a:r>
          </a:p>
          <a:p>
            <a:pPr marL="901700" indent="-538163">
              <a:buClr>
                <a:schemeClr val="accent3"/>
              </a:buClr>
              <a:buSzPct val="60000"/>
              <a:buFont typeface="Wingdings" pitchFamily="2" charset="2"/>
              <a:buChar char="Ø"/>
              <a:defRPr/>
            </a:pPr>
            <a:r>
              <a:rPr lang="fr-CA" sz="2400" i="1" noProof="0"/>
              <a:t>Instances nationales</a:t>
            </a:r>
          </a:p>
          <a:p>
            <a:pPr marL="1438275" indent="-358775">
              <a:buClr>
                <a:schemeClr val="accent3"/>
              </a:buClr>
              <a:buSzPct val="60000"/>
              <a:buFont typeface="Wingdings" panose="05000000000000000000" pitchFamily="2" charset="2"/>
              <a:buChar char="ü"/>
              <a:defRPr/>
            </a:pPr>
            <a:r>
              <a:rPr lang="fr-CA" sz="2000" i="1" noProof="0"/>
              <a:t>Conseil général </a:t>
            </a:r>
          </a:p>
          <a:p>
            <a:pPr marL="1438275" indent="-358775">
              <a:buClr>
                <a:schemeClr val="accent3"/>
              </a:buClr>
              <a:buSzPct val="60000"/>
              <a:buFont typeface="Wingdings" panose="05000000000000000000" pitchFamily="2" charset="2"/>
              <a:buChar char="ü"/>
              <a:defRPr/>
            </a:pPr>
            <a:r>
              <a:rPr lang="fr-CA" sz="2000" i="1" noProof="0"/>
              <a:t>Conseil fédéral</a:t>
            </a:r>
          </a:p>
          <a:p>
            <a:pPr marL="1438275" indent="-358775">
              <a:buClr>
                <a:schemeClr val="accent3"/>
              </a:buClr>
              <a:buSzPct val="60000"/>
              <a:buFont typeface="Wingdings" panose="05000000000000000000" pitchFamily="2" charset="2"/>
              <a:buChar char="ü"/>
              <a:defRPr/>
            </a:pPr>
            <a:r>
              <a:rPr lang="fr-CA" sz="2000" i="1" noProof="0"/>
              <a:t>Conseil général de négociation</a:t>
            </a:r>
          </a:p>
          <a:p>
            <a:pPr marL="809625" lvl="1" indent="-342900">
              <a:buClr>
                <a:schemeClr val="accent3"/>
              </a:buClr>
              <a:buSzPct val="60000"/>
              <a:buFont typeface="Wingdings" panose="05000000000000000000" pitchFamily="2" charset="2"/>
              <a:buChar char="Ø"/>
              <a:defRPr/>
            </a:pPr>
            <a:r>
              <a:rPr lang="fr-CA" i="1" noProof="0"/>
              <a:t>Remboursement des frais pour Martine Provost comme membre de l’exécutif de la FSE.</a:t>
            </a:r>
          </a:p>
        </p:txBody>
      </p:sp>
      <p:pic>
        <p:nvPicPr>
          <p:cNvPr id="7" name="Image 5" descr="LogoAPL2014.jpg">
            <a:extLst>
              <a:ext uri="{FF2B5EF4-FFF2-40B4-BE49-F238E27FC236}">
                <a16:creationId xmlns:a16="http://schemas.microsoft.com/office/drawing/2014/main" id="{CB31A090-E82E-42DE-8BF8-3D84167EE0AF}"/>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4274360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33</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B2F23712-9974-4880-8D35-EF62D0EE5E64}"/>
              </a:ext>
            </a:extLst>
          </p:cNvPr>
          <p:cNvSpPr txBox="1">
            <a:spLocks/>
          </p:cNvSpPr>
          <p:nvPr>
            <p:custDataLst>
              <p:tags r:id="rId4"/>
            </p:custDataLst>
          </p:nvPr>
        </p:nvSpPr>
        <p:spPr bwMode="auto">
          <a:xfrm>
            <a:off x="482690" y="1811867"/>
            <a:ext cx="8661310" cy="5186971"/>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624078" indent="-514350">
              <a:buClr>
                <a:schemeClr val="accent3"/>
              </a:buClr>
              <a:buFont typeface="Wingdings 2" pitchFamily="18" charset="2"/>
              <a:buNone/>
              <a:defRPr/>
            </a:pPr>
            <a:r>
              <a:rPr lang="fr-CA" noProof="0"/>
              <a:t>Annexe 5 – Participation aux organismes (suite)</a:t>
            </a:r>
          </a:p>
          <a:p>
            <a:pPr marL="624078" indent="-514350">
              <a:buClr>
                <a:schemeClr val="accent3"/>
              </a:buClr>
              <a:buFont typeface="Wingdings 2" pitchFamily="18" charset="2"/>
              <a:buNone/>
              <a:defRPr/>
            </a:pPr>
            <a:endParaRPr lang="fr-CA" sz="500" noProof="0"/>
          </a:p>
          <a:p>
            <a:pPr marL="907542" lvl="1" indent="-514350">
              <a:buClr>
                <a:schemeClr val="accent3"/>
              </a:buClr>
              <a:buFont typeface="Verdana" pitchFamily="34" charset="0"/>
              <a:buNone/>
              <a:defRPr/>
            </a:pPr>
            <a:endParaRPr lang="fr-CA" b="1" i="1" noProof="0">
              <a:solidFill>
                <a:srgbClr val="0070C0"/>
              </a:solidFill>
            </a:endParaRPr>
          </a:p>
          <a:p>
            <a:pPr marL="907542" lvl="1" indent="-514350">
              <a:buClr>
                <a:schemeClr val="accent3"/>
              </a:buClr>
              <a:buFont typeface="Verdana" pitchFamily="34" charset="0"/>
              <a:buNone/>
              <a:defRPr/>
            </a:pPr>
            <a:r>
              <a:rPr lang="fr-CA" b="1" i="1" noProof="0">
                <a:solidFill>
                  <a:srgbClr val="0070C0"/>
                </a:solidFill>
              </a:rPr>
              <a:t>En 2025-2026 : </a:t>
            </a:r>
            <a:endParaRPr lang="fr-CA" sz="900" i="1" noProof="0">
              <a:solidFill>
                <a:srgbClr val="0070C0"/>
              </a:solidFill>
            </a:endParaRPr>
          </a:p>
          <a:p>
            <a:pPr marL="1254125" lvl="1" indent="-352425">
              <a:buClr>
                <a:schemeClr val="accent3"/>
              </a:buClr>
              <a:buFont typeface="Verdana" pitchFamily="34" charset="0"/>
              <a:buNone/>
              <a:defRPr/>
            </a:pPr>
            <a:endParaRPr lang="fr-CA" sz="800" i="1" noProof="0">
              <a:solidFill>
                <a:srgbClr val="0070C0"/>
              </a:solidFill>
            </a:endParaRPr>
          </a:p>
          <a:p>
            <a:pPr marL="1254125" lvl="1" indent="-352425">
              <a:buClr>
                <a:schemeClr val="accent3"/>
              </a:buClr>
              <a:buFont typeface="Wingdings" pitchFamily="2" charset="2"/>
              <a:buChar char="Ø"/>
              <a:defRPr/>
            </a:pPr>
            <a:r>
              <a:rPr lang="fr-CA" sz="2000" i="1" noProof="0">
                <a:solidFill>
                  <a:srgbClr val="0070C0"/>
                </a:solidFill>
              </a:rPr>
              <a:t>Autres organismes : 24 000 $</a:t>
            </a:r>
          </a:p>
          <a:p>
            <a:pPr marL="1254125" lvl="1" indent="-352425">
              <a:buClr>
                <a:schemeClr val="accent3"/>
              </a:buClr>
              <a:buFont typeface="Verdana" pitchFamily="34" charset="0"/>
              <a:buNone/>
              <a:defRPr/>
            </a:pPr>
            <a:endParaRPr lang="fr-CA" sz="2000" i="1" noProof="0">
              <a:solidFill>
                <a:srgbClr val="0070C0"/>
              </a:solidFill>
            </a:endParaRPr>
          </a:p>
          <a:p>
            <a:pPr marL="1254125" lvl="1" indent="-352425">
              <a:buClr>
                <a:schemeClr val="accent3"/>
              </a:buClr>
              <a:buFont typeface="Wingdings" panose="05000000000000000000" pitchFamily="2" charset="2"/>
              <a:buChar char="Ø"/>
              <a:defRPr/>
            </a:pPr>
            <a:r>
              <a:rPr lang="fr-CA" sz="2000" i="1" noProof="0">
                <a:solidFill>
                  <a:srgbClr val="0070C0"/>
                </a:solidFill>
              </a:rPr>
              <a:t>Congrès CSQ de juin 2027</a:t>
            </a:r>
          </a:p>
          <a:p>
            <a:pPr marL="1254125" lvl="1" indent="-352425">
              <a:buClr>
                <a:schemeClr val="accent3"/>
              </a:buClr>
              <a:buFont typeface="Wingdings" panose="05000000000000000000" pitchFamily="2" charset="2"/>
              <a:buChar char="Ø"/>
              <a:defRPr/>
            </a:pPr>
            <a:endParaRPr lang="fr-CA" sz="2000" i="1" noProof="0">
              <a:solidFill>
                <a:srgbClr val="0070C0"/>
              </a:solidFill>
            </a:endParaRPr>
          </a:p>
          <a:p>
            <a:pPr marL="1254125" lvl="1" indent="-352425">
              <a:buClr>
                <a:schemeClr val="accent3"/>
              </a:buClr>
              <a:buFont typeface="Wingdings" panose="05000000000000000000" pitchFamily="2" charset="2"/>
              <a:buChar char="Ø"/>
              <a:defRPr/>
            </a:pPr>
            <a:r>
              <a:rPr lang="fr-CA" sz="2000" i="1" noProof="0">
                <a:solidFill>
                  <a:srgbClr val="0070C0"/>
                </a:solidFill>
              </a:rPr>
              <a:t>Colloque FSE de mai 2026</a:t>
            </a:r>
          </a:p>
          <a:p>
            <a:pPr marL="1252538" lvl="1" indent="-350838">
              <a:buClr>
                <a:schemeClr val="accent3"/>
              </a:buClr>
              <a:buFont typeface="Wingdings" pitchFamily="2" charset="2"/>
              <a:buChar char="§"/>
              <a:defRPr/>
            </a:pPr>
            <a:endParaRPr lang="fr-CA" i="1" noProof="0">
              <a:solidFill>
                <a:srgbClr val="0070C0"/>
              </a:solidFill>
            </a:endParaRPr>
          </a:p>
          <a:p>
            <a:pPr lvl="1">
              <a:buFont typeface="Verdana" pitchFamily="34" charset="0"/>
              <a:buNone/>
            </a:pPr>
            <a:endParaRPr lang="fr-CA" noProof="0"/>
          </a:p>
        </p:txBody>
      </p:sp>
      <p:pic>
        <p:nvPicPr>
          <p:cNvPr id="7" name="Image 5" descr="LogoAPL2014.jpg">
            <a:extLst>
              <a:ext uri="{FF2B5EF4-FFF2-40B4-BE49-F238E27FC236}">
                <a16:creationId xmlns:a16="http://schemas.microsoft.com/office/drawing/2014/main" id="{A359D45D-4FB6-455F-929B-DE752946E47A}"/>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2770950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34</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5896FF38-15CE-49D3-B8A2-B1CFC34A19B2}"/>
              </a:ext>
            </a:extLst>
          </p:cNvPr>
          <p:cNvSpPr txBox="1">
            <a:spLocks/>
          </p:cNvSpPr>
          <p:nvPr>
            <p:custDataLst>
              <p:tags r:id="rId4"/>
            </p:custDataLst>
          </p:nvPr>
        </p:nvSpPr>
        <p:spPr bwMode="auto">
          <a:xfrm>
            <a:off x="338137" y="1181101"/>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785495" lvl="2" indent="-182245">
              <a:buFont typeface="Arial" charset="0"/>
              <a:buChar char="•"/>
            </a:pPr>
            <a:endParaRPr lang="fr-CA" noProof="0">
              <a:ea typeface="Verdana"/>
            </a:endParaRPr>
          </a:p>
          <a:p>
            <a:pPr marL="623570" indent="-514350">
              <a:buClr>
                <a:schemeClr val="accent3"/>
              </a:buClr>
              <a:buFont typeface="Wingdings 2" pitchFamily="18" charset="2"/>
              <a:buNone/>
              <a:defRPr/>
            </a:pPr>
            <a:r>
              <a:rPr lang="fr-CA" b="1" u="sng" noProof="0"/>
              <a:t>Donc, pour les prévisions 2025-2026</a:t>
            </a:r>
            <a:r>
              <a:rPr lang="fr-CA" noProof="0"/>
              <a:t>:</a:t>
            </a:r>
            <a:endParaRPr lang="fr-CA" noProof="0">
              <a:ea typeface="Verdana"/>
            </a:endParaRPr>
          </a:p>
          <a:p>
            <a:pPr marL="623570" indent="-514350">
              <a:buClr>
                <a:schemeClr val="accent3"/>
              </a:buClr>
              <a:buFont typeface="Wingdings 2" pitchFamily="18" charset="2"/>
              <a:buNone/>
              <a:defRPr/>
            </a:pPr>
            <a:endParaRPr lang="fr-CA" noProof="0">
              <a:ea typeface="Verdana"/>
            </a:endParaRPr>
          </a:p>
          <a:p>
            <a:pPr marL="623570" indent="-514350">
              <a:buClr>
                <a:schemeClr val="accent3"/>
              </a:buClr>
              <a:buNone/>
              <a:tabLst>
                <a:tab pos="2062163" algn="l"/>
              </a:tabLst>
              <a:defRPr/>
            </a:pPr>
            <a:r>
              <a:rPr lang="fr-CA" noProof="0"/>
              <a:t>	Déficit estimé :         </a:t>
            </a:r>
            <a:r>
              <a:rPr lang="fr-CA" noProof="0">
                <a:solidFill>
                  <a:srgbClr val="000000"/>
                </a:solidFill>
              </a:rPr>
              <a:t>     </a:t>
            </a:r>
            <a:r>
              <a:rPr lang="fr-CA" noProof="0">
                <a:solidFill>
                  <a:srgbClr val="FF0000"/>
                </a:solidFill>
              </a:rPr>
              <a:t>(419 609,00 $)</a:t>
            </a:r>
            <a:endParaRPr lang="fr-CA" noProof="0">
              <a:solidFill>
                <a:srgbClr val="FF0000"/>
              </a:solidFill>
              <a:ea typeface="Verdana"/>
            </a:endParaRPr>
          </a:p>
          <a:p>
            <a:pPr marL="623570" indent="-514350">
              <a:buClr>
                <a:schemeClr val="accent3"/>
              </a:buClr>
              <a:buNone/>
              <a:tabLst>
                <a:tab pos="2062163" algn="l"/>
              </a:tabLst>
              <a:defRPr/>
            </a:pPr>
            <a:r>
              <a:rPr lang="fr-CA" noProof="0">
                <a:solidFill>
                  <a:srgbClr val="FF0000"/>
                </a:solidFill>
              </a:rPr>
              <a:t>	</a:t>
            </a:r>
            <a:r>
              <a:rPr lang="fr-CA" noProof="0"/>
              <a:t>Réserve de dépannage :  159 500,00 $ </a:t>
            </a:r>
            <a:endParaRPr lang="fr-CA" noProof="0">
              <a:ea typeface="Verdana"/>
            </a:endParaRPr>
          </a:p>
          <a:p>
            <a:pPr marL="623570" indent="-514350">
              <a:buNone/>
              <a:tabLst>
                <a:tab pos="2333625" algn="l"/>
              </a:tabLst>
              <a:defRPr/>
            </a:pPr>
            <a:endParaRPr lang="fr-CA" noProof="0"/>
          </a:p>
          <a:p>
            <a:pPr marL="623570" indent="-514350">
              <a:buClr>
                <a:schemeClr val="accent3"/>
              </a:buClr>
              <a:buNone/>
              <a:tabLst>
                <a:tab pos="2333625" algn="l"/>
              </a:tabLst>
              <a:defRPr/>
            </a:pPr>
            <a:r>
              <a:rPr lang="fr-CA" noProof="0"/>
              <a:t>	Déficit estimé :         </a:t>
            </a:r>
            <a:r>
              <a:rPr lang="fr-CA" noProof="0">
                <a:solidFill>
                  <a:srgbClr val="000000"/>
                </a:solidFill>
              </a:rPr>
              <a:t>    </a:t>
            </a:r>
            <a:r>
              <a:rPr lang="fr-CA" noProof="0">
                <a:solidFill>
                  <a:srgbClr val="FF0000"/>
                </a:solidFill>
              </a:rPr>
              <a:t> (260 109,00 $)</a:t>
            </a:r>
            <a:endParaRPr lang="fr-CA" noProof="0">
              <a:solidFill>
                <a:srgbClr val="FF0000"/>
              </a:solidFill>
              <a:ea typeface="Verdana"/>
            </a:endParaRPr>
          </a:p>
          <a:p>
            <a:pPr marL="547370" lvl="1">
              <a:buFont typeface="Verdana" pitchFamily="34" charset="0"/>
              <a:buNone/>
            </a:pPr>
            <a:endParaRPr lang="fr-CA" sz="2000" noProof="0">
              <a:ea typeface="Verdana"/>
            </a:endParaRPr>
          </a:p>
          <a:p>
            <a:pPr marL="547370" lvl="1">
              <a:buFont typeface="Verdana" pitchFamily="34" charset="0"/>
              <a:buNone/>
            </a:pPr>
            <a:r>
              <a:rPr lang="fr-CA" sz="2000" noProof="0">
                <a:ea typeface="Verdana"/>
              </a:rPr>
              <a:t>	Ce déficit s’explique par la décision d’ajouter une 5</a:t>
            </a:r>
            <a:r>
              <a:rPr lang="fr-CA" sz="2000" baseline="30000" noProof="0">
                <a:ea typeface="Verdana"/>
              </a:rPr>
              <a:t>e</a:t>
            </a:r>
            <a:r>
              <a:rPr lang="fr-CA" sz="2000" noProof="0">
                <a:ea typeface="Verdana"/>
              </a:rPr>
              <a:t> vice-présidence et une personne libérée pour le dossier  compensation pour dépassement des maxima.  </a:t>
            </a:r>
          </a:p>
        </p:txBody>
      </p:sp>
      <p:cxnSp>
        <p:nvCxnSpPr>
          <p:cNvPr id="3" name="Connecteur droit 2">
            <a:extLst>
              <a:ext uri="{FF2B5EF4-FFF2-40B4-BE49-F238E27FC236}">
                <a16:creationId xmlns:a16="http://schemas.microsoft.com/office/drawing/2014/main" id="{01535DA8-02D7-4FE5-B8EA-7AEF16DFCB6A}"/>
              </a:ext>
            </a:extLst>
          </p:cNvPr>
          <p:cNvCxnSpPr/>
          <p:nvPr>
            <p:custDataLst>
              <p:tags r:id="rId5"/>
            </p:custDataLst>
          </p:nvPr>
        </p:nvCxnSpPr>
        <p:spPr>
          <a:xfrm>
            <a:off x="5700150" y="3573016"/>
            <a:ext cx="24946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5" descr="LogoAPL2014.jpg">
            <a:extLst>
              <a:ext uri="{FF2B5EF4-FFF2-40B4-BE49-F238E27FC236}">
                <a16:creationId xmlns:a16="http://schemas.microsoft.com/office/drawing/2014/main" id="{8A5F2326-828E-4554-B1D5-8C9C78F36AC0}"/>
              </a:ext>
            </a:extLst>
          </p:cNvPr>
          <p:cNvPicPr>
            <a:picLocks noChangeAspect="1"/>
          </p:cNvPicPr>
          <p:nvPr>
            <p:custDataLst>
              <p:tags r:id="rId6"/>
            </p:custDataLst>
          </p:nvPr>
        </p:nvPicPr>
        <p:blipFill>
          <a:blip r:embed="rId9"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3918060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960AC-ADB5-C29D-AE17-D0B420157FCA}"/>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B7E5D8E5-5101-EADE-AB70-BCCE6AB81398}"/>
              </a:ext>
            </a:extLst>
          </p:cNvPr>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a:extLst>
              <a:ext uri="{FF2B5EF4-FFF2-40B4-BE49-F238E27FC236}">
                <a16:creationId xmlns:a16="http://schemas.microsoft.com/office/drawing/2014/main" id="{13C4F6F7-085A-2843-9E73-9561BE905D09}"/>
              </a:ext>
            </a:extLst>
          </p:cNvPr>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35</a:t>
            </a:fld>
            <a:endParaRPr lang="fr-CA" noProof="0"/>
          </a:p>
        </p:txBody>
      </p:sp>
      <p:sp>
        <p:nvSpPr>
          <p:cNvPr id="76805" name="Espace réservé du contenu 5">
            <a:extLst>
              <a:ext uri="{FF2B5EF4-FFF2-40B4-BE49-F238E27FC236}">
                <a16:creationId xmlns:a16="http://schemas.microsoft.com/office/drawing/2014/main" id="{0BD61065-3B45-6184-808F-BCBB1993EA92}"/>
              </a:ext>
            </a:extLst>
          </p:cNvPr>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19DAF3D8-F53A-FEE1-8BA0-184D9DED7C86}"/>
              </a:ext>
            </a:extLst>
          </p:cNvPr>
          <p:cNvSpPr txBox="1">
            <a:spLocks/>
          </p:cNvSpPr>
          <p:nvPr>
            <p:custDataLst>
              <p:tags r:id="rId4"/>
            </p:custDataLst>
          </p:nvPr>
        </p:nvSpPr>
        <p:spPr bwMode="auto">
          <a:xfrm>
            <a:off x="338137" y="1071563"/>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785495" lvl="2" indent="-182245">
              <a:buFont typeface="Arial" charset="0"/>
              <a:buChar char="•"/>
            </a:pPr>
            <a:endParaRPr lang="fr-CA" noProof="0">
              <a:ea typeface="Verdana"/>
            </a:endParaRPr>
          </a:p>
          <a:p>
            <a:pPr marL="623570" indent="-514350">
              <a:buClr>
                <a:schemeClr val="accent3"/>
              </a:buClr>
              <a:buFont typeface="Wingdings 2" pitchFamily="18" charset="2"/>
              <a:buNone/>
              <a:defRPr/>
            </a:pPr>
            <a:r>
              <a:rPr lang="fr-CA" b="1" u="sng" noProof="0"/>
              <a:t>Donc, pour les prévisions 2025-2026</a:t>
            </a:r>
            <a:r>
              <a:rPr lang="fr-CA" noProof="0"/>
              <a:t>:</a:t>
            </a:r>
            <a:endParaRPr lang="fr-CA" noProof="0">
              <a:ea typeface="Verdana"/>
            </a:endParaRPr>
          </a:p>
          <a:p>
            <a:pPr marL="623570" indent="-514350">
              <a:buClr>
                <a:schemeClr val="accent3"/>
              </a:buClr>
              <a:buFont typeface="Wingdings 2" pitchFamily="18" charset="2"/>
              <a:buNone/>
              <a:defRPr/>
            </a:pPr>
            <a:endParaRPr lang="fr-CA" noProof="0">
              <a:ea typeface="Verdana"/>
            </a:endParaRPr>
          </a:p>
          <a:p>
            <a:pPr marL="623570" indent="-514350">
              <a:buClr>
                <a:schemeClr val="accent3"/>
              </a:buClr>
              <a:buNone/>
              <a:tabLst>
                <a:tab pos="2062163" algn="l"/>
              </a:tabLst>
              <a:defRPr/>
            </a:pPr>
            <a:r>
              <a:rPr lang="fr-CA" sz="2400" noProof="0"/>
              <a:t>Le </a:t>
            </a:r>
            <a:r>
              <a:rPr lang="fr-CA" sz="2400" noProof="0" err="1"/>
              <a:t>deficit</a:t>
            </a:r>
            <a:r>
              <a:rPr lang="fr-CA" sz="2400" noProof="0"/>
              <a:t> prévu de 260 109$ s’explique ainsi:</a:t>
            </a:r>
          </a:p>
          <a:p>
            <a:pPr marL="623570" indent="-514350">
              <a:buClr>
                <a:schemeClr val="accent3"/>
              </a:buClr>
              <a:buNone/>
              <a:tabLst>
                <a:tab pos="2062163" algn="l"/>
              </a:tabLst>
              <a:defRPr/>
            </a:pPr>
            <a:endParaRPr lang="fr-CA" sz="2400" noProof="0">
              <a:highlight>
                <a:srgbClr val="FFFF00"/>
              </a:highlight>
            </a:endParaRPr>
          </a:p>
          <a:p>
            <a:pPr marL="623570" indent="-514350">
              <a:buClr>
                <a:schemeClr val="accent3"/>
              </a:buClr>
              <a:buFont typeface="Wingdings" panose="05000000000000000000" pitchFamily="2" charset="2"/>
              <a:buChar char="Ø"/>
              <a:tabLst>
                <a:tab pos="2062163" algn="l"/>
              </a:tabLst>
              <a:defRPr/>
            </a:pPr>
            <a:r>
              <a:rPr lang="fr-CA" sz="2400" noProof="0"/>
              <a:t>Ajout de la 5e vice-présidence:   </a:t>
            </a:r>
            <a:r>
              <a:rPr lang="fr-CA" sz="2400" noProof="0">
                <a:solidFill>
                  <a:srgbClr val="FF0000"/>
                </a:solidFill>
              </a:rPr>
              <a:t>(167 709$)</a:t>
            </a:r>
          </a:p>
          <a:p>
            <a:pPr marL="623570" indent="-514350">
              <a:buClr>
                <a:schemeClr val="accent3"/>
              </a:buClr>
              <a:buFont typeface="Wingdings" panose="05000000000000000000" pitchFamily="2" charset="2"/>
              <a:buChar char="Ø"/>
              <a:tabLst>
                <a:tab pos="2062163" algn="l"/>
              </a:tabLst>
              <a:defRPr/>
            </a:pPr>
            <a:r>
              <a:rPr lang="fr-CA" sz="2400" noProof="0"/>
              <a:t>Salaire d’une personne libérée</a:t>
            </a:r>
          </a:p>
          <a:p>
            <a:pPr marL="109220" indent="0">
              <a:buClr>
                <a:schemeClr val="accent3"/>
              </a:buClr>
              <a:buNone/>
              <a:tabLst>
                <a:tab pos="2062163" algn="l"/>
              </a:tabLst>
              <a:defRPr/>
            </a:pPr>
            <a:r>
              <a:rPr lang="fr-CA" sz="2400" noProof="0"/>
              <a:t>      pour le dossier compensation:     </a:t>
            </a:r>
            <a:r>
              <a:rPr lang="fr-CA" sz="2400" noProof="0">
                <a:solidFill>
                  <a:srgbClr val="FF0000"/>
                </a:solidFill>
              </a:rPr>
              <a:t>(92 400$)</a:t>
            </a:r>
          </a:p>
          <a:p>
            <a:pPr marL="623570" indent="-514350">
              <a:buClr>
                <a:schemeClr val="accent3"/>
              </a:buClr>
              <a:buNone/>
              <a:tabLst>
                <a:tab pos="2062163" algn="l"/>
              </a:tabLst>
              <a:defRPr/>
            </a:pPr>
            <a:endParaRPr lang="fr-CA" noProof="0">
              <a:solidFill>
                <a:srgbClr val="FF0000"/>
              </a:solidFill>
              <a:ea typeface="Verdana"/>
            </a:endParaRPr>
          </a:p>
          <a:p>
            <a:pPr marL="547370" lvl="1">
              <a:buFont typeface="Verdana" pitchFamily="34" charset="0"/>
              <a:buNone/>
            </a:pPr>
            <a:r>
              <a:rPr lang="fr-CA" sz="2000" noProof="0">
                <a:ea typeface="Verdana"/>
              </a:rPr>
              <a:t>							</a:t>
            </a:r>
            <a:r>
              <a:rPr lang="fr-CA" sz="2000" noProof="0">
                <a:solidFill>
                  <a:srgbClr val="FF0000"/>
                </a:solidFill>
                <a:ea typeface="Verdana"/>
              </a:rPr>
              <a:t>   (</a:t>
            </a:r>
            <a:r>
              <a:rPr lang="fr-CA" noProof="0">
                <a:solidFill>
                  <a:srgbClr val="FF0000"/>
                </a:solidFill>
                <a:ea typeface="Verdana"/>
              </a:rPr>
              <a:t>260 109 $)</a:t>
            </a:r>
          </a:p>
          <a:p>
            <a:pPr marL="547370" lvl="1">
              <a:buFont typeface="Verdana" pitchFamily="34" charset="0"/>
              <a:buNone/>
            </a:pPr>
            <a:r>
              <a:rPr lang="fr-CA" sz="2000" noProof="0">
                <a:ea typeface="Verdana"/>
              </a:rPr>
              <a:t>	</a:t>
            </a:r>
          </a:p>
        </p:txBody>
      </p:sp>
      <p:pic>
        <p:nvPicPr>
          <p:cNvPr id="8" name="Image 5" descr="LogoAPL2014.jpg">
            <a:extLst>
              <a:ext uri="{FF2B5EF4-FFF2-40B4-BE49-F238E27FC236}">
                <a16:creationId xmlns:a16="http://schemas.microsoft.com/office/drawing/2014/main" id="{6E1F7ACF-FC00-7642-DC00-093C32D56429}"/>
              </a:ext>
            </a:extLst>
          </p:cNvPr>
          <p:cNvPicPr>
            <a:picLocks noChangeAspect="1"/>
          </p:cNvPicPr>
          <p:nvPr>
            <p:custDataLst>
              <p:tags r:id="rId5"/>
            </p:custDataLst>
          </p:nvPr>
        </p:nvPicPr>
        <p:blipFill>
          <a:blip r:embed="rId9" cstate="print"/>
          <a:srcRect/>
          <a:stretch>
            <a:fillRect/>
          </a:stretch>
        </p:blipFill>
        <p:spPr bwMode="auto">
          <a:xfrm>
            <a:off x="0" y="6421437"/>
            <a:ext cx="1512888" cy="436563"/>
          </a:xfrm>
          <a:prstGeom prst="rect">
            <a:avLst/>
          </a:prstGeom>
          <a:noFill/>
          <a:ln w="9525">
            <a:noFill/>
            <a:miter lim="800000"/>
            <a:headEnd/>
            <a:tailEnd/>
          </a:ln>
        </p:spPr>
      </p:pic>
      <p:cxnSp>
        <p:nvCxnSpPr>
          <p:cNvPr id="2" name="Connecteur droit 1">
            <a:extLst>
              <a:ext uri="{FF2B5EF4-FFF2-40B4-BE49-F238E27FC236}">
                <a16:creationId xmlns:a16="http://schemas.microsoft.com/office/drawing/2014/main" id="{ED20EBD2-EDFD-DCBC-1757-BDF9A1912C98}"/>
              </a:ext>
            </a:extLst>
          </p:cNvPr>
          <p:cNvCxnSpPr/>
          <p:nvPr>
            <p:custDataLst>
              <p:tags r:id="rId6"/>
            </p:custDataLst>
          </p:nvPr>
        </p:nvCxnSpPr>
        <p:spPr>
          <a:xfrm>
            <a:off x="5854009" y="4611403"/>
            <a:ext cx="24946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929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36</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27F3963B-9E49-4498-BB19-78DAF2C059B4}"/>
              </a:ext>
            </a:extLst>
          </p:cNvPr>
          <p:cNvSpPr txBox="1">
            <a:spLocks/>
          </p:cNvSpPr>
          <p:nvPr>
            <p:custDataLst>
              <p:tags r:id="rId4"/>
            </p:custDataLst>
          </p:nvPr>
        </p:nvSpPr>
        <p:spPr bwMode="auto">
          <a:xfrm>
            <a:off x="468313" y="1268413"/>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2">
              <a:buFont typeface="Arial" charset="0"/>
              <a:buChar char="•"/>
            </a:pPr>
            <a:endParaRPr lang="fr-CA" noProof="0"/>
          </a:p>
          <a:p>
            <a:pPr marL="1252538" lvl="1" indent="-350838">
              <a:buClr>
                <a:schemeClr val="accent3"/>
              </a:buClr>
              <a:buFont typeface="Verdana" pitchFamily="34" charset="0"/>
              <a:buNone/>
              <a:defRPr/>
            </a:pPr>
            <a:endParaRPr lang="fr-CA" i="1" noProof="0">
              <a:solidFill>
                <a:srgbClr val="0070C0"/>
              </a:solidFill>
            </a:endParaRPr>
          </a:p>
          <a:p>
            <a:pPr marL="624078" indent="-514350">
              <a:buClr>
                <a:schemeClr val="accent3"/>
              </a:buClr>
              <a:buFont typeface="Wingdings 2" pitchFamily="18" charset="2"/>
              <a:buNone/>
              <a:defRPr/>
            </a:pPr>
            <a:r>
              <a:rPr lang="fr-CA" b="1" noProof="0"/>
              <a:t>Proposition</a:t>
            </a:r>
            <a:r>
              <a:rPr lang="fr-CA" noProof="0"/>
              <a:t>:</a:t>
            </a:r>
          </a:p>
          <a:p>
            <a:pPr marL="624078" indent="-514350">
              <a:buClr>
                <a:schemeClr val="accent3"/>
              </a:buClr>
              <a:buFont typeface="Wingdings 2" pitchFamily="18" charset="2"/>
              <a:buNone/>
              <a:defRPr/>
            </a:pPr>
            <a:endParaRPr lang="fr-CA" sz="1000" noProof="0"/>
          </a:p>
          <a:p>
            <a:pPr marL="623888" indent="-514350">
              <a:buClr>
                <a:schemeClr val="accent3"/>
              </a:buClr>
              <a:buFont typeface="Wingdings 2" pitchFamily="18" charset="2"/>
              <a:buNone/>
              <a:defRPr/>
            </a:pPr>
            <a:r>
              <a:rPr lang="fr-CA" b="1" i="1" noProof="0"/>
              <a:t>1.	Que le Bureau des délégués recommande </a:t>
            </a:r>
            <a:r>
              <a:rPr lang="fr-CA" noProof="0"/>
              <a:t>à l’Assemblée générale d’accepter les états financiers au 31 août 2025 tels que préparés par </a:t>
            </a:r>
            <a:r>
              <a:rPr lang="fr-CA" noProof="0" err="1"/>
              <a:t>Hénaire</a:t>
            </a:r>
            <a:r>
              <a:rPr lang="fr-CA" noProof="0"/>
              <a:t> Danis Brunet SENCRL Société de comptables professionnels agréés</a:t>
            </a:r>
          </a:p>
          <a:p>
            <a:pPr marL="623888" indent="-514350">
              <a:buClr>
                <a:schemeClr val="accent3"/>
              </a:buClr>
              <a:buFont typeface="Wingdings 2" pitchFamily="18" charset="2"/>
              <a:buNone/>
              <a:defRPr/>
            </a:pPr>
            <a:endParaRPr lang="fr-CA" noProof="0"/>
          </a:p>
          <a:p>
            <a:pPr marL="1252538" lvl="1" indent="-350838">
              <a:buClr>
                <a:schemeClr val="accent3"/>
              </a:buClr>
              <a:buFont typeface="Wingdings" pitchFamily="2" charset="2"/>
              <a:buChar char="§"/>
              <a:defRPr/>
            </a:pPr>
            <a:endParaRPr lang="fr-CA" i="1" noProof="0">
              <a:solidFill>
                <a:srgbClr val="0070C0"/>
              </a:solidFill>
            </a:endParaRPr>
          </a:p>
          <a:p>
            <a:pPr lvl="1">
              <a:buFont typeface="Verdana" pitchFamily="34" charset="0"/>
              <a:buNone/>
            </a:pPr>
            <a:endParaRPr lang="fr-CA" noProof="0"/>
          </a:p>
        </p:txBody>
      </p:sp>
      <p:pic>
        <p:nvPicPr>
          <p:cNvPr id="7" name="Image 5" descr="LogoAPL2014.jpg">
            <a:extLst>
              <a:ext uri="{FF2B5EF4-FFF2-40B4-BE49-F238E27FC236}">
                <a16:creationId xmlns:a16="http://schemas.microsoft.com/office/drawing/2014/main" id="{D62050ED-2710-4779-8978-A1C46557F9FE}"/>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2506889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37</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3F6DA18F-CE61-462C-B01E-A080D00273FE}"/>
              </a:ext>
            </a:extLst>
          </p:cNvPr>
          <p:cNvSpPr txBox="1">
            <a:spLocks/>
          </p:cNvSpPr>
          <p:nvPr>
            <p:custDataLst>
              <p:tags r:id="rId4"/>
            </p:custDataLst>
          </p:nvPr>
        </p:nvSpPr>
        <p:spPr bwMode="auto">
          <a:xfrm>
            <a:off x="468313" y="1268413"/>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2">
              <a:buFont typeface="Arial" charset="0"/>
              <a:buChar char="•"/>
            </a:pPr>
            <a:endParaRPr lang="fr-CA" noProof="0"/>
          </a:p>
          <a:p>
            <a:pPr marL="1252538" lvl="1" indent="-350838">
              <a:buClr>
                <a:schemeClr val="accent3"/>
              </a:buClr>
              <a:buFont typeface="Verdana" pitchFamily="34" charset="0"/>
              <a:buNone/>
              <a:defRPr/>
            </a:pPr>
            <a:endParaRPr lang="fr-CA" i="1" noProof="0">
              <a:solidFill>
                <a:srgbClr val="0070C0"/>
              </a:solidFill>
            </a:endParaRPr>
          </a:p>
          <a:p>
            <a:pPr marL="624078" indent="-514350">
              <a:buClr>
                <a:schemeClr val="accent3"/>
              </a:buClr>
              <a:buFont typeface="Wingdings 2" pitchFamily="18" charset="2"/>
              <a:buNone/>
              <a:defRPr/>
            </a:pPr>
            <a:r>
              <a:rPr lang="fr-CA" b="1" noProof="0"/>
              <a:t>Proposition</a:t>
            </a:r>
            <a:r>
              <a:rPr lang="fr-CA" noProof="0"/>
              <a:t>:</a:t>
            </a:r>
          </a:p>
          <a:p>
            <a:pPr marL="624078" indent="-514350">
              <a:buClr>
                <a:schemeClr val="accent3"/>
              </a:buClr>
              <a:buFont typeface="Wingdings 2" pitchFamily="18" charset="2"/>
              <a:buNone/>
              <a:defRPr/>
            </a:pPr>
            <a:endParaRPr lang="fr-CA" noProof="0"/>
          </a:p>
          <a:p>
            <a:pPr marL="534988" indent="-514350">
              <a:buClr>
                <a:schemeClr val="accent3"/>
              </a:buClr>
              <a:buFont typeface="Wingdings 2" pitchFamily="18" charset="2"/>
              <a:buNone/>
              <a:defRPr/>
            </a:pPr>
            <a:r>
              <a:rPr lang="fr-CA" b="1" i="1" noProof="0"/>
              <a:t>2.	Que le Bureau des délégués recommande </a:t>
            </a:r>
            <a:r>
              <a:rPr lang="fr-CA" noProof="0"/>
              <a:t>à l’Assemblée générale d’adopter les prévisions budgétaires 2025-2026.</a:t>
            </a:r>
          </a:p>
          <a:p>
            <a:pPr marL="1252538" lvl="1" indent="-350838">
              <a:buClr>
                <a:schemeClr val="accent3"/>
              </a:buClr>
              <a:buFont typeface="Wingdings" pitchFamily="2" charset="2"/>
              <a:buChar char="§"/>
              <a:defRPr/>
            </a:pPr>
            <a:endParaRPr lang="fr-CA" i="1" noProof="0">
              <a:solidFill>
                <a:srgbClr val="0070C0"/>
              </a:solidFill>
            </a:endParaRPr>
          </a:p>
          <a:p>
            <a:pPr lvl="1">
              <a:buFont typeface="Verdana" pitchFamily="34" charset="0"/>
              <a:buNone/>
            </a:pPr>
            <a:endParaRPr lang="fr-CA" noProof="0"/>
          </a:p>
        </p:txBody>
      </p:sp>
      <p:pic>
        <p:nvPicPr>
          <p:cNvPr id="7" name="Image 5" descr="LogoAPL2014.jpg">
            <a:extLst>
              <a:ext uri="{FF2B5EF4-FFF2-40B4-BE49-F238E27FC236}">
                <a16:creationId xmlns:a16="http://schemas.microsoft.com/office/drawing/2014/main" id="{66F43419-FEAA-4AA4-B688-F84AD4BFC3C1}"/>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2226094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38</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F667F016-4303-4DA8-9EA0-D959BC4833DE}"/>
              </a:ext>
            </a:extLst>
          </p:cNvPr>
          <p:cNvSpPr txBox="1">
            <a:spLocks/>
          </p:cNvSpPr>
          <p:nvPr>
            <p:custDataLst>
              <p:tags r:id="rId4"/>
            </p:custDataLst>
          </p:nvPr>
        </p:nvSpPr>
        <p:spPr bwMode="auto">
          <a:xfrm>
            <a:off x="468313" y="1268413"/>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2">
              <a:buFont typeface="Arial" charset="0"/>
              <a:buChar char="•"/>
            </a:pPr>
            <a:endParaRPr lang="fr-CA" noProof="0"/>
          </a:p>
          <a:p>
            <a:pPr marL="624078" indent="-514350">
              <a:buClr>
                <a:schemeClr val="accent3"/>
              </a:buClr>
              <a:buFont typeface="Wingdings 2" pitchFamily="18" charset="2"/>
              <a:buNone/>
              <a:defRPr/>
            </a:pPr>
            <a:r>
              <a:rPr lang="fr-CA" b="1" noProof="0"/>
              <a:t>Proposition</a:t>
            </a:r>
            <a:r>
              <a:rPr lang="fr-CA" noProof="0"/>
              <a:t>:</a:t>
            </a:r>
          </a:p>
          <a:p>
            <a:pPr marL="624078" indent="-514350">
              <a:buClr>
                <a:schemeClr val="accent3"/>
              </a:buClr>
              <a:buFont typeface="Wingdings 2" pitchFamily="18" charset="2"/>
              <a:buNone/>
              <a:defRPr/>
            </a:pPr>
            <a:endParaRPr lang="fr-CA" noProof="0"/>
          </a:p>
          <a:p>
            <a:pPr marL="534988" indent="-514350">
              <a:buClr>
                <a:schemeClr val="accent3"/>
              </a:buClr>
              <a:buFont typeface="Wingdings 2" pitchFamily="18" charset="2"/>
              <a:buNone/>
              <a:defRPr/>
            </a:pPr>
            <a:r>
              <a:rPr lang="fr-CA" b="1" i="1" noProof="0"/>
              <a:t>3.	Que le Bureau des délégués recommande </a:t>
            </a:r>
            <a:r>
              <a:rPr lang="fr-CA" noProof="0"/>
              <a:t>de nommer l’expert comptable </a:t>
            </a:r>
            <a:r>
              <a:rPr lang="fr-CA" noProof="0" err="1"/>
              <a:t>Hénaire</a:t>
            </a:r>
            <a:r>
              <a:rPr lang="fr-CA" noProof="0"/>
              <a:t> Danis Brunet SENCRL Société de comptables professionnels agréés pour accomplir </a:t>
            </a:r>
            <a:r>
              <a:rPr lang="fr-CA" noProof="0">
                <a:solidFill>
                  <a:srgbClr val="0070C0"/>
                </a:solidFill>
              </a:rPr>
              <a:t>un audit </a:t>
            </a:r>
            <a:r>
              <a:rPr lang="fr-CA" noProof="0"/>
              <a:t>pour les états financiers au 31 août 2026.</a:t>
            </a:r>
          </a:p>
          <a:p>
            <a:pPr lvl="1">
              <a:buFont typeface="Verdana" pitchFamily="34" charset="0"/>
              <a:buNone/>
            </a:pPr>
            <a:endParaRPr lang="fr-CA" noProof="0"/>
          </a:p>
        </p:txBody>
      </p:sp>
      <p:pic>
        <p:nvPicPr>
          <p:cNvPr id="7" name="Image 5" descr="LogoAPL2014.jpg">
            <a:extLst>
              <a:ext uri="{FF2B5EF4-FFF2-40B4-BE49-F238E27FC236}">
                <a16:creationId xmlns:a16="http://schemas.microsoft.com/office/drawing/2014/main" id="{1883F123-5D6F-40C6-B71E-B52D0049324E}"/>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1281800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custDataLst>
              <p:tags r:id="rId1"/>
            </p:custDataLst>
          </p:nvPr>
        </p:nvSpPr>
        <p:spPr>
          <a:xfrm>
            <a:off x="539750" y="476250"/>
            <a:ext cx="8604250" cy="2952750"/>
          </a:xfrm>
        </p:spPr>
        <p:txBody>
          <a:bodyPr>
            <a:normAutofit/>
          </a:bodyPr>
          <a:lstStyle/>
          <a:p>
            <a:pPr marL="901700" indent="-815975" algn="l" eaLnBrk="1" fontAlgn="auto" hangingPunct="1">
              <a:spcAft>
                <a:spcPts val="0"/>
              </a:spcAft>
              <a:defRPr/>
            </a:pPr>
            <a:r>
              <a:rPr lang="fr-CA" sz="5400" noProof="0"/>
              <a:t>5. Assurances – Campagne de mise à jour</a:t>
            </a:r>
          </a:p>
        </p:txBody>
      </p:sp>
      <p:sp>
        <p:nvSpPr>
          <p:cNvPr id="6" name="Sous-titre 5"/>
          <p:cNvSpPr>
            <a:spLocks noGrp="1"/>
          </p:cNvSpPr>
          <p:nvPr>
            <p:ph type="subTitle" idx="1"/>
            <p:custDataLst>
              <p:tags r:id="rId2"/>
            </p:custDataLst>
          </p:nvPr>
        </p:nvSpPr>
        <p:spPr>
          <a:xfrm>
            <a:off x="338137" y="3592512"/>
            <a:ext cx="8467726" cy="2665412"/>
          </a:xfrm>
        </p:spPr>
        <p:txBody>
          <a:bodyPr>
            <a:normAutofit/>
          </a:bodyPr>
          <a:lstStyle/>
          <a:p>
            <a:pPr algn="l" eaLnBrk="1" fontAlgn="auto" hangingPunct="1">
              <a:spcAft>
                <a:spcPts val="0"/>
              </a:spcAft>
              <a:defRPr/>
            </a:pPr>
            <a:r>
              <a:rPr lang="fr-CA" sz="2800"/>
              <a:t>Site de L’APL : lignery.ca</a:t>
            </a:r>
          </a:p>
          <a:p>
            <a:pPr algn="l" eaLnBrk="1" fontAlgn="auto" hangingPunct="1">
              <a:spcAft>
                <a:spcPts val="0"/>
              </a:spcAft>
              <a:defRPr/>
            </a:pPr>
            <a:r>
              <a:rPr lang="fr-CA" sz="2800"/>
              <a:t>Convention et droits/Assurances/Desjardins Assurances (mise à jour)</a:t>
            </a:r>
          </a:p>
          <a:p>
            <a:pPr lvl="1" algn="l" eaLnBrk="1" fontAlgn="auto" hangingPunct="1">
              <a:spcAft>
                <a:spcPts val="0"/>
              </a:spcAft>
              <a:defRPr/>
            </a:pPr>
            <a:r>
              <a:rPr lang="fr-CA" sz="3200"/>
              <a:t>Les communiqués et formulaires disponibles à cet endroit</a:t>
            </a:r>
          </a:p>
          <a:p>
            <a:pPr algn="l" eaLnBrk="1" fontAlgn="auto" hangingPunct="1">
              <a:spcAft>
                <a:spcPts val="0"/>
              </a:spcAft>
              <a:buFont typeface="Wingdings 2"/>
              <a:buNone/>
              <a:defRPr/>
            </a:pPr>
            <a:endParaRPr lang="fr-CA" sz="2800" noProof="0"/>
          </a:p>
        </p:txBody>
      </p:sp>
      <p:sp>
        <p:nvSpPr>
          <p:cNvPr id="4" name="Espace réservé du numéro de diapositive 3"/>
          <p:cNvSpPr>
            <a:spLocks noGrp="1"/>
          </p:cNvSpPr>
          <p:nvPr>
            <p:ph type="sldNum" sz="quarter" idx="12"/>
            <p:custDataLst>
              <p:tags r:id="rId3"/>
            </p:custDataLst>
          </p:nvPr>
        </p:nvSpPr>
        <p:spPr/>
        <p:txBody>
          <a:bodyPr/>
          <a:lstStyle/>
          <a:p>
            <a:pPr>
              <a:defRPr/>
            </a:pPr>
            <a:fld id="{4410CFC3-774E-48C2-BAAA-07C4C69F532B}" type="slidenum">
              <a:rPr lang="fr-CA" noProof="0" smtClean="0">
                <a:solidFill>
                  <a:schemeClr val="bg2">
                    <a:shade val="50000"/>
                  </a:schemeClr>
                </a:solidFill>
              </a:rPr>
              <a:pPr>
                <a:defRPr/>
              </a:pPr>
              <a:t>39</a:t>
            </a:fld>
            <a:endParaRPr lang="fr-CA" noProof="0">
              <a:solidFill>
                <a:schemeClr val="bg2">
                  <a:shade val="50000"/>
                </a:schemeClr>
              </a:solidFill>
            </a:endParaRPr>
          </a:p>
        </p:txBody>
      </p:sp>
      <p:pic>
        <p:nvPicPr>
          <p:cNvPr id="7" name="Image 5" descr="LogoAPL2014.jpg"/>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172576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custDataLst>
              <p:tags r:id="rId1"/>
            </p:custDataLst>
          </p:nvPr>
        </p:nvSpPr>
        <p:spPr>
          <a:xfrm>
            <a:off x="539750" y="476250"/>
            <a:ext cx="7772400" cy="2952750"/>
          </a:xfrm>
        </p:spPr>
        <p:txBody>
          <a:bodyPr/>
          <a:lstStyle/>
          <a:p>
            <a:pPr marL="901700" indent="-815975" algn="ctr" eaLnBrk="1" fontAlgn="auto" hangingPunct="1">
              <a:spcAft>
                <a:spcPts val="0"/>
              </a:spcAft>
              <a:defRPr/>
            </a:pPr>
            <a:r>
              <a:rPr lang="fr-CA" sz="5200" noProof="0"/>
              <a:t>3. </a:t>
            </a:r>
            <a:r>
              <a:rPr lang="fr-CA" sz="4800" noProof="0"/>
              <a:t>Acceptation des nouveaux membres</a:t>
            </a:r>
            <a:endParaRPr lang="fr-CA" sz="5200" noProof="0"/>
          </a:p>
        </p:txBody>
      </p:sp>
      <p:sp>
        <p:nvSpPr>
          <p:cNvPr id="6" name="Sous-titre 5"/>
          <p:cNvSpPr>
            <a:spLocks noGrp="1"/>
          </p:cNvSpPr>
          <p:nvPr>
            <p:ph type="subTitle" idx="1"/>
            <p:custDataLst>
              <p:tags r:id="rId2"/>
            </p:custDataLst>
          </p:nvPr>
        </p:nvSpPr>
        <p:spPr>
          <a:xfrm>
            <a:off x="722313" y="3716338"/>
            <a:ext cx="7772400" cy="2665412"/>
          </a:xfrm>
        </p:spPr>
        <p:txBody>
          <a:bodyPr>
            <a:normAutofit/>
          </a:bodyPr>
          <a:lstStyle/>
          <a:p>
            <a:pPr algn="l" eaLnBrk="1" fontAlgn="auto" hangingPunct="1">
              <a:spcAft>
                <a:spcPts val="0"/>
              </a:spcAft>
              <a:buFont typeface="Wingdings 2"/>
              <a:buNone/>
              <a:defRPr/>
            </a:pPr>
            <a:endParaRPr lang="fr-CA" sz="4100" noProof="0"/>
          </a:p>
        </p:txBody>
      </p:sp>
      <p:sp>
        <p:nvSpPr>
          <p:cNvPr id="4" name="Espace réservé du numéro de diapositive 3"/>
          <p:cNvSpPr>
            <a:spLocks noGrp="1"/>
          </p:cNvSpPr>
          <p:nvPr>
            <p:ph type="sldNum" sz="quarter" idx="12"/>
            <p:custDataLst>
              <p:tags r:id="rId3"/>
            </p:custDataLst>
          </p:nvPr>
        </p:nvSpPr>
        <p:spPr/>
        <p:txBody>
          <a:bodyPr/>
          <a:lstStyle/>
          <a:p>
            <a:pPr>
              <a:defRPr/>
            </a:pPr>
            <a:fld id="{4410CFC3-774E-48C2-BAAA-07C4C69F532B}" type="slidenum">
              <a:rPr lang="fr-CA" noProof="0" smtClean="0">
                <a:solidFill>
                  <a:schemeClr val="bg2">
                    <a:shade val="50000"/>
                  </a:schemeClr>
                </a:solidFill>
              </a:rPr>
              <a:pPr>
                <a:defRPr/>
              </a:pPr>
              <a:t>4</a:t>
            </a:fld>
            <a:endParaRPr lang="fr-CA" noProof="0">
              <a:solidFill>
                <a:schemeClr val="bg2">
                  <a:shade val="50000"/>
                </a:schemeClr>
              </a:solidFill>
            </a:endParaRPr>
          </a:p>
        </p:txBody>
      </p:sp>
      <p:pic>
        <p:nvPicPr>
          <p:cNvPr id="7" name="Image 5" descr="LogoAPL2014.jpg"/>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480060" y="1307750"/>
            <a:ext cx="8183880" cy="5169249"/>
          </a:xfrm>
        </p:spPr>
        <p:txBody>
          <a:bodyPr/>
          <a:lstStyle/>
          <a:p>
            <a:pPr marL="0" lvl="1" indent="0">
              <a:buNone/>
              <a:defRPr/>
            </a:pPr>
            <a:r>
              <a:rPr lang="fr-CA" sz="2800" noProof="0"/>
              <a:t>Campagne de mise à jour au 1</a:t>
            </a:r>
            <a:r>
              <a:rPr lang="fr-CA" sz="2800" baseline="30000" noProof="0"/>
              <a:t>er</a:t>
            </a:r>
            <a:r>
              <a:rPr lang="fr-CA" sz="2800" noProof="0"/>
              <a:t> janvier 2026 :</a:t>
            </a:r>
          </a:p>
          <a:p>
            <a:pPr marL="439738" lvl="1" indent="-439738">
              <a:buFont typeface="Wingdings" panose="05000000000000000000" pitchFamily="2" charset="2"/>
              <a:buChar char="Ø"/>
              <a:defRPr/>
            </a:pPr>
            <a:endParaRPr lang="fr-CA" sz="2000" noProof="0"/>
          </a:p>
          <a:p>
            <a:pPr marL="439738" lvl="1" indent="-439738">
              <a:spcBef>
                <a:spcPts val="600"/>
              </a:spcBef>
              <a:spcAft>
                <a:spcPts val="600"/>
              </a:spcAft>
              <a:buFont typeface="Wingdings" panose="05000000000000000000" pitchFamily="2" charset="2"/>
              <a:buChar char="Ø"/>
              <a:defRPr/>
            </a:pPr>
            <a:r>
              <a:rPr lang="fr-CA" sz="2800" noProof="0"/>
              <a:t>Se déroulera </a:t>
            </a:r>
            <a:r>
              <a:rPr lang="fr-CA" sz="2800" b="1" noProof="0"/>
              <a:t>du 27 novembre au 8 décembre 2025</a:t>
            </a:r>
            <a:endParaRPr lang="fr-CA" sz="1000" b="1" noProof="0"/>
          </a:p>
          <a:p>
            <a:pPr marL="439738" indent="-439738">
              <a:spcBef>
                <a:spcPts val="600"/>
              </a:spcBef>
              <a:spcAft>
                <a:spcPts val="600"/>
              </a:spcAft>
              <a:buFont typeface="Wingdings" panose="05000000000000000000" pitchFamily="2" charset="2"/>
              <a:buChar char="Ø"/>
            </a:pPr>
            <a:r>
              <a:rPr lang="fr-CA" noProof="0">
                <a:ea typeface="Verdana"/>
              </a:rPr>
              <a:t>S’adresse à toutes les personnes qui :</a:t>
            </a:r>
          </a:p>
          <a:p>
            <a:pPr marL="1084263" indent="-373063">
              <a:spcBef>
                <a:spcPts val="600"/>
              </a:spcBef>
              <a:spcAft>
                <a:spcPts val="600"/>
              </a:spcAft>
              <a:buFont typeface="Wingdings" panose="05000000000000000000" pitchFamily="2" charset="2"/>
              <a:buChar char="§"/>
            </a:pPr>
            <a:r>
              <a:rPr lang="fr-CA" sz="2400" noProof="0">
                <a:ea typeface="Verdana"/>
              </a:rPr>
              <a:t>Détiennent un </a:t>
            </a:r>
            <a:r>
              <a:rPr lang="fr-CA" sz="2400" b="1" noProof="0">
                <a:ea typeface="Verdana"/>
              </a:rPr>
              <a:t>contrat à temps plein </a:t>
            </a:r>
            <a:r>
              <a:rPr lang="fr-CA" sz="2400" noProof="0">
                <a:ea typeface="Verdana"/>
              </a:rPr>
              <a:t>(permanent E1 ou E2 ou en voie de permanence) ou </a:t>
            </a:r>
            <a:r>
              <a:rPr lang="fr-CA" sz="2400" b="1" noProof="0">
                <a:ea typeface="Verdana"/>
              </a:rPr>
              <a:t>à temps partiel </a:t>
            </a:r>
          </a:p>
          <a:p>
            <a:pPr marL="1084263" indent="-373063">
              <a:spcBef>
                <a:spcPts val="600"/>
              </a:spcBef>
              <a:spcAft>
                <a:spcPts val="600"/>
              </a:spcAft>
              <a:buFont typeface="Wingdings" panose="05000000000000000000" pitchFamily="2" charset="2"/>
              <a:buChar char="§"/>
            </a:pPr>
            <a:r>
              <a:rPr lang="fr-CA" sz="2400" b="1" noProof="0">
                <a:ea typeface="Verdana"/>
              </a:rPr>
              <a:t>Désirent</a:t>
            </a:r>
            <a:r>
              <a:rPr lang="fr-CA" sz="2400" noProof="0">
                <a:ea typeface="Verdana"/>
              </a:rPr>
              <a:t> faire une modification à leurs protections</a:t>
            </a: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40</a:t>
            </a:fld>
            <a:endParaRPr lang="fr-CA" noProof="0"/>
          </a:p>
        </p:txBody>
      </p:sp>
      <p:pic>
        <p:nvPicPr>
          <p:cNvPr id="5" name="Image 4" descr="LogoAPL2014.jpg"/>
          <p:cNvPicPr>
            <a:picLocks noChangeAspect="1"/>
          </p:cNvPicPr>
          <p:nvPr>
            <p:custDataLst>
              <p:tags r:id="rId4"/>
            </p:custDataLst>
          </p:nvPr>
        </p:nvPicPr>
        <p:blipFill>
          <a:blip r:embed="rId7"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235029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0" y="1470896"/>
            <a:ext cx="8183880" cy="5169249"/>
          </a:xfrm>
        </p:spPr>
        <p:txBody>
          <a:bodyPr/>
          <a:lstStyle/>
          <a:p>
            <a:pPr marL="806450" lvl="1" indent="-458788">
              <a:spcBef>
                <a:spcPts val="600"/>
              </a:spcBef>
              <a:spcAft>
                <a:spcPts val="600"/>
              </a:spcAft>
              <a:buFont typeface="Wingdings" panose="05000000000000000000" pitchFamily="2" charset="2"/>
              <a:buChar char="Ø"/>
            </a:pPr>
            <a:r>
              <a:rPr lang="fr-CA" sz="2800" noProof="0"/>
              <a:t>L’APL est preneur de la police 8752 avec </a:t>
            </a:r>
            <a:r>
              <a:rPr lang="fr-CA" sz="2800" b="1" noProof="0"/>
              <a:t>Desjardins Assurances </a:t>
            </a:r>
            <a:r>
              <a:rPr lang="fr-CA" sz="2800" noProof="0"/>
              <a:t>depuis 1978</a:t>
            </a:r>
          </a:p>
          <a:p>
            <a:pPr marL="806450" lvl="1" indent="-458788">
              <a:spcBef>
                <a:spcPts val="600"/>
              </a:spcBef>
              <a:spcAft>
                <a:spcPts val="600"/>
              </a:spcAft>
              <a:buFont typeface="Wingdings" panose="05000000000000000000" pitchFamily="2" charset="2"/>
              <a:buChar char="Ø"/>
            </a:pPr>
            <a:r>
              <a:rPr lang="fr-CA" sz="2800" noProof="0"/>
              <a:t>Protections avantageuses (année après année)</a:t>
            </a:r>
          </a:p>
          <a:p>
            <a:pPr marL="806450" lvl="1" indent="-458788">
              <a:spcBef>
                <a:spcPts val="600"/>
              </a:spcBef>
              <a:spcAft>
                <a:spcPts val="600"/>
              </a:spcAft>
              <a:buFont typeface="Wingdings" panose="05000000000000000000" pitchFamily="2" charset="2"/>
              <a:buChar char="Ø"/>
            </a:pPr>
            <a:r>
              <a:rPr lang="fr-CA" sz="2800" noProof="0"/>
              <a:t>Prestations en assurance salaire à la 105</a:t>
            </a:r>
            <a:r>
              <a:rPr lang="fr-CA" sz="2800" baseline="30000" noProof="0"/>
              <a:t>e</a:t>
            </a:r>
            <a:r>
              <a:rPr lang="fr-CA" sz="2800" noProof="0"/>
              <a:t> semaine: jusqu’à 7 000 $/année de plus avec Desjardins Assurances.</a:t>
            </a:r>
          </a:p>
          <a:p>
            <a:pPr marL="0" lvl="1" indent="0">
              <a:buNone/>
              <a:defRPr/>
            </a:pPr>
            <a:endParaRPr lang="fr-CA" sz="2400"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41</a:t>
            </a:fld>
            <a:endParaRPr lang="fr-CA" noProof="0"/>
          </a:p>
        </p:txBody>
      </p:sp>
      <p:pic>
        <p:nvPicPr>
          <p:cNvPr id="5" name="Image 4" descr="LogoAPL2014.jpg"/>
          <p:cNvPicPr>
            <a:picLocks noChangeAspect="1"/>
          </p:cNvPicPr>
          <p:nvPr>
            <p:custDataLst>
              <p:tags r:id="rId4"/>
            </p:custDataLst>
          </p:nvPr>
        </p:nvPicPr>
        <p:blipFill>
          <a:blip r:embed="rId7"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896408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393383" y="1149632"/>
            <a:ext cx="8412480" cy="5169249"/>
          </a:xfrm>
        </p:spPr>
        <p:txBody>
          <a:bodyPr/>
          <a:lstStyle/>
          <a:p>
            <a:pPr marL="806450" lvl="1" indent="-458788">
              <a:spcAft>
                <a:spcPts val="600"/>
              </a:spcAft>
              <a:buFont typeface="Wingdings" panose="05000000000000000000" pitchFamily="2" charset="2"/>
              <a:buChar char="v"/>
            </a:pPr>
            <a:endParaRPr lang="fr-CA" sz="1000" noProof="0"/>
          </a:p>
          <a:p>
            <a:pPr marL="0" lvl="1" indent="0">
              <a:spcAft>
                <a:spcPts val="600"/>
              </a:spcAft>
              <a:buNone/>
            </a:pPr>
            <a:r>
              <a:rPr lang="fr-CA" b="1" noProof="0"/>
              <a:t>Depuis le 1</a:t>
            </a:r>
            <a:r>
              <a:rPr lang="fr-CA" b="1" baseline="30000" noProof="0"/>
              <a:t>er</a:t>
            </a:r>
            <a:r>
              <a:rPr lang="fr-CA" b="1" noProof="0"/>
              <a:t> janvier 2022 </a:t>
            </a:r>
            <a:r>
              <a:rPr lang="fr-CA" noProof="0"/>
              <a:t>: </a:t>
            </a:r>
          </a:p>
          <a:p>
            <a:pPr marL="0" lvl="1" indent="0">
              <a:spcAft>
                <a:spcPts val="600"/>
              </a:spcAft>
              <a:buNone/>
            </a:pPr>
            <a:r>
              <a:rPr lang="fr-CA" noProof="0"/>
              <a:t>Un nouveau régime en </a:t>
            </a:r>
            <a:r>
              <a:rPr lang="fr-CA" b="1" noProof="0"/>
              <a:t>assurance maladie </a:t>
            </a:r>
            <a:r>
              <a:rPr lang="fr-CA" noProof="0"/>
              <a:t>permet aux membres de L’APL de bénéficier de plus de protections :</a:t>
            </a:r>
          </a:p>
          <a:p>
            <a:pPr marL="439738" lvl="1" indent="-439738">
              <a:spcAft>
                <a:spcPts val="600"/>
              </a:spcAft>
              <a:buFont typeface="Wingdings" panose="05000000000000000000" pitchFamily="2" charset="2"/>
              <a:buChar char="v"/>
            </a:pPr>
            <a:endParaRPr lang="fr-CA" sz="1000" noProof="0"/>
          </a:p>
          <a:p>
            <a:pPr marL="457200" lvl="1" indent="-457200">
              <a:spcAft>
                <a:spcPts val="600"/>
              </a:spcAft>
              <a:buFont typeface="Wingdings" panose="05000000000000000000" pitchFamily="2" charset="2"/>
              <a:buChar char="Ø"/>
            </a:pPr>
            <a:r>
              <a:rPr lang="fr-CA" sz="2800" noProof="0"/>
              <a:t>Protections </a:t>
            </a:r>
            <a:r>
              <a:rPr lang="fr-CA" sz="2800" b="1" u="sng" noProof="0"/>
              <a:t>obligatoires</a:t>
            </a:r>
          </a:p>
          <a:p>
            <a:pPr marL="711200" lvl="1" indent="0">
              <a:spcAft>
                <a:spcPts val="600"/>
              </a:spcAft>
              <a:buFont typeface="Wingdings" panose="05000000000000000000" pitchFamily="2" charset="2"/>
              <a:buChar char="ü"/>
            </a:pPr>
            <a:r>
              <a:rPr lang="fr-CA" sz="2800" noProof="0"/>
              <a:t>Accident maladie-Option de base :</a:t>
            </a:r>
          </a:p>
          <a:p>
            <a:pPr marL="982663" lvl="1" indent="0">
              <a:spcAft>
                <a:spcPts val="600"/>
              </a:spcAft>
              <a:buNone/>
            </a:pPr>
            <a:r>
              <a:rPr lang="fr-CA" noProof="0"/>
              <a:t>Protection obligatoire pour toutes les personnes qui sont couvertes par la protection médicaments du régime de base: </a:t>
            </a:r>
            <a:r>
              <a:rPr lang="fr-CA" noProof="0">
                <a:solidFill>
                  <a:srgbClr val="FF0000"/>
                </a:solidFill>
              </a:rPr>
              <a:t>Beneva</a:t>
            </a:r>
          </a:p>
          <a:p>
            <a:pPr marL="0" lvl="1" indent="0">
              <a:buNone/>
              <a:defRPr/>
            </a:pPr>
            <a:endParaRPr lang="fr-CA" sz="2400"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42</a:t>
            </a:fld>
            <a:endParaRPr lang="fr-CA" noProof="0"/>
          </a:p>
        </p:txBody>
      </p:sp>
      <p:pic>
        <p:nvPicPr>
          <p:cNvPr id="5" name="Image 4" descr="LogoAPL2014.jpg"/>
          <p:cNvPicPr>
            <a:picLocks noChangeAspect="1"/>
          </p:cNvPicPr>
          <p:nvPr>
            <p:custDataLst>
              <p:tags r:id="rId4"/>
            </p:custDataLst>
          </p:nvPr>
        </p:nvPicPr>
        <p:blipFill>
          <a:blip r:embed="rId7"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549245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393383" y="1149632"/>
            <a:ext cx="8183880" cy="5169249"/>
          </a:xfrm>
        </p:spPr>
        <p:txBody>
          <a:bodyPr/>
          <a:lstStyle/>
          <a:p>
            <a:pPr marL="806450" lvl="1" indent="-458788">
              <a:spcAft>
                <a:spcPts val="600"/>
              </a:spcAft>
              <a:buFont typeface="Wingdings" panose="05000000000000000000" pitchFamily="2" charset="2"/>
              <a:buChar char="v"/>
            </a:pPr>
            <a:endParaRPr lang="fr-CA" noProof="0"/>
          </a:p>
          <a:p>
            <a:pPr marL="0" lvl="1" indent="0">
              <a:spcAft>
                <a:spcPts val="600"/>
              </a:spcAft>
              <a:buNone/>
            </a:pPr>
            <a:r>
              <a:rPr lang="fr-CA" sz="2800" b="1" noProof="0"/>
              <a:t>Depuis le 1</a:t>
            </a:r>
            <a:r>
              <a:rPr lang="fr-CA" sz="2800" b="1" baseline="30000" noProof="0"/>
              <a:t>er</a:t>
            </a:r>
            <a:r>
              <a:rPr lang="fr-CA" sz="2800" b="1" noProof="0"/>
              <a:t> janvier 2022 </a:t>
            </a:r>
            <a:r>
              <a:rPr lang="fr-CA" sz="2800" noProof="0"/>
              <a:t>(suite)</a:t>
            </a:r>
          </a:p>
          <a:p>
            <a:pPr marL="439738" lvl="1" indent="-439738">
              <a:spcAft>
                <a:spcPts val="600"/>
              </a:spcAft>
              <a:buFont typeface="Wingdings" panose="05000000000000000000" pitchFamily="2" charset="2"/>
              <a:buChar char="v"/>
            </a:pPr>
            <a:endParaRPr lang="fr-CA" sz="2800" noProof="0"/>
          </a:p>
          <a:p>
            <a:pPr marL="457200" lvl="1" indent="-457200">
              <a:spcAft>
                <a:spcPts val="600"/>
              </a:spcAft>
              <a:buFont typeface="Wingdings" panose="05000000000000000000" pitchFamily="2" charset="2"/>
              <a:buChar char="Ø"/>
            </a:pPr>
            <a:r>
              <a:rPr lang="fr-CA" sz="2800" noProof="0"/>
              <a:t>Protections </a:t>
            </a:r>
            <a:r>
              <a:rPr lang="fr-CA" sz="2800" b="1" noProof="0"/>
              <a:t>facultatives</a:t>
            </a:r>
            <a:r>
              <a:rPr lang="fr-CA" sz="2800" noProof="0"/>
              <a:t>-participation </a:t>
            </a:r>
            <a:r>
              <a:rPr lang="fr-CA" sz="2800" b="1" noProof="0"/>
              <a:t>24</a:t>
            </a:r>
            <a:r>
              <a:rPr lang="fr-CA" sz="2800" noProof="0"/>
              <a:t> mois</a:t>
            </a:r>
          </a:p>
          <a:p>
            <a:pPr marL="896938" lvl="1" indent="-457200">
              <a:spcAft>
                <a:spcPts val="600"/>
              </a:spcAft>
              <a:buFont typeface="Wingdings" panose="05000000000000000000" pitchFamily="2" charset="2"/>
              <a:buChar char="ü"/>
            </a:pPr>
            <a:r>
              <a:rPr lang="fr-CA" sz="2800" noProof="0"/>
              <a:t>Accident maladie- Option modérée</a:t>
            </a:r>
          </a:p>
          <a:p>
            <a:pPr marL="896938" lvl="1" indent="-457200">
              <a:spcAft>
                <a:spcPts val="600"/>
              </a:spcAft>
              <a:buFont typeface="Wingdings" panose="05000000000000000000" pitchFamily="2" charset="2"/>
              <a:buChar char="ü"/>
            </a:pPr>
            <a:r>
              <a:rPr lang="fr-CA" sz="2800" noProof="0"/>
              <a:t>Accident maladie –Option enrichie </a:t>
            </a:r>
          </a:p>
          <a:p>
            <a:pPr marL="439738" lvl="1" indent="0">
              <a:spcAft>
                <a:spcPts val="600"/>
              </a:spcAft>
              <a:buNone/>
            </a:pPr>
            <a:endParaRPr lang="fr-CA" sz="1000" noProof="0"/>
          </a:p>
          <a:p>
            <a:pPr marL="439738" lvl="1" indent="-439738">
              <a:spcAft>
                <a:spcPts val="600"/>
              </a:spcAft>
              <a:buFont typeface="Wingdings" panose="05000000000000000000" pitchFamily="2" charset="2"/>
              <a:buChar char="Ø"/>
            </a:pPr>
            <a:r>
              <a:rPr lang="fr-CA" sz="2800" noProof="0"/>
              <a:t>Assurance soins dentaires-participation </a:t>
            </a:r>
            <a:r>
              <a:rPr lang="fr-CA" sz="2800" b="1" noProof="0"/>
              <a:t>36</a:t>
            </a:r>
            <a:r>
              <a:rPr lang="fr-CA" sz="2800" noProof="0"/>
              <a:t> mois</a:t>
            </a:r>
          </a:p>
          <a:p>
            <a:pPr marL="0" lvl="1" indent="0">
              <a:buNone/>
              <a:defRPr/>
            </a:pPr>
            <a:endParaRPr lang="fr-CA" sz="2400"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43</a:t>
            </a:fld>
            <a:endParaRPr lang="fr-CA" noProof="0"/>
          </a:p>
        </p:txBody>
      </p:sp>
      <p:pic>
        <p:nvPicPr>
          <p:cNvPr id="5" name="Image 4" descr="LogoAPL2014.jpg"/>
          <p:cNvPicPr>
            <a:picLocks noChangeAspect="1"/>
          </p:cNvPicPr>
          <p:nvPr>
            <p:custDataLst>
              <p:tags r:id="rId4"/>
            </p:custDataLst>
          </p:nvPr>
        </p:nvPicPr>
        <p:blipFill>
          <a:blip r:embed="rId7"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1524890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356284" y="1180447"/>
            <a:ext cx="8505520" cy="5169249"/>
          </a:xfrm>
        </p:spPr>
        <p:txBody>
          <a:bodyPr/>
          <a:lstStyle/>
          <a:p>
            <a:pPr marL="806450" lvl="1" indent="-458788">
              <a:spcAft>
                <a:spcPts val="600"/>
              </a:spcAft>
              <a:buFont typeface="Wingdings" panose="05000000000000000000" pitchFamily="2" charset="2"/>
              <a:buChar char="v"/>
            </a:pPr>
            <a:endParaRPr lang="fr-CA" noProof="0"/>
          </a:p>
          <a:p>
            <a:pPr marL="0" indent="0">
              <a:buClr>
                <a:schemeClr val="accent3"/>
              </a:buClr>
              <a:buNone/>
              <a:defRPr/>
            </a:pPr>
            <a:r>
              <a:rPr lang="fr-CA" noProof="0"/>
              <a:t>Objectif des conditions de  renouvellement au 1</a:t>
            </a:r>
            <a:r>
              <a:rPr lang="fr-CA" baseline="30000" noProof="0"/>
              <a:t>er</a:t>
            </a:r>
            <a:r>
              <a:rPr lang="fr-CA" noProof="0"/>
              <a:t> Janvier de chaque année :</a:t>
            </a:r>
          </a:p>
          <a:p>
            <a:pPr marL="0" indent="0">
              <a:buClr>
                <a:schemeClr val="accent3"/>
              </a:buClr>
              <a:buNone/>
              <a:defRPr/>
            </a:pPr>
            <a:endParaRPr lang="fr-CA" b="1" noProof="0"/>
          </a:p>
          <a:p>
            <a:pPr>
              <a:buClr>
                <a:schemeClr val="accent3"/>
              </a:buClr>
              <a:buFont typeface="Wingdings" panose="05000000000000000000" pitchFamily="2" charset="2"/>
              <a:buChar char="Ø"/>
              <a:defRPr/>
            </a:pPr>
            <a:r>
              <a:rPr lang="fr-CA" i="1" noProof="0">
                <a:effectLst>
                  <a:outerShdw blurRad="38100" dist="38100" dir="2700000" algn="tl">
                    <a:srgbClr val="000000">
                      <a:alpha val="43137"/>
                    </a:srgbClr>
                  </a:outerShdw>
                </a:effectLst>
              </a:rPr>
              <a:t>Permettre aux membres de payer la “juste prime”, et ce, afin de stabiliser le coût du régime et d’éviter, le plus possible, les variations de tarification</a:t>
            </a:r>
          </a:p>
          <a:p>
            <a:pPr marL="0" lvl="1" indent="0">
              <a:buNone/>
              <a:defRPr/>
            </a:pPr>
            <a:endParaRPr lang="fr-CA" sz="2400" noProof="0">
              <a:ea typeface="Verdana"/>
            </a:endParaRPr>
          </a:p>
          <a:p>
            <a:pPr marL="0" lvl="1" indent="0">
              <a:spcAft>
                <a:spcPts val="600"/>
              </a:spcAft>
              <a:buNone/>
            </a:pPr>
            <a:r>
              <a:rPr lang="fr-CA" sz="2300" b="1" noProof="0"/>
              <a:t>« Les primes payées VS les prestations versées »</a:t>
            </a:r>
          </a:p>
          <a:p>
            <a:pPr marL="0" lvl="1" indent="0">
              <a:spcAft>
                <a:spcPts val="600"/>
              </a:spcAft>
              <a:buNone/>
            </a:pPr>
            <a:r>
              <a:rPr lang="fr-CA" sz="2300" b="1" noProof="0">
                <a:solidFill>
                  <a:srgbClr val="0070C0"/>
                </a:solidFill>
                <a:ea typeface="Verdana"/>
                <a:hlinkClick r:id="rId7">
                  <a:extLst>
                    <a:ext uri="{A12FA001-AC4F-418D-AE19-62706E023703}">
                      <ahyp:hlinkClr xmlns:ahyp="http://schemas.microsoft.com/office/drawing/2018/hyperlinkcolor" val="tx"/>
                    </a:ext>
                  </a:extLst>
                </a:hlinkClick>
              </a:rPr>
              <a:t>https://youtu.be/INx55Kob7cM</a:t>
            </a:r>
            <a:endParaRPr lang="fr-CA" sz="2300" b="1" noProof="0">
              <a:solidFill>
                <a:srgbClr val="0070C0"/>
              </a:solidFill>
              <a:ea typeface="Verdana"/>
            </a:endParaRPr>
          </a:p>
          <a:p>
            <a:pPr marL="0" lvl="1" indent="0">
              <a:spcAft>
                <a:spcPts val="600"/>
              </a:spcAft>
              <a:buNone/>
            </a:pPr>
            <a:endParaRPr lang="fr-CA" sz="2300" b="1"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44</a:t>
            </a:fld>
            <a:endParaRPr lang="fr-CA" noProof="0"/>
          </a:p>
        </p:txBody>
      </p:sp>
      <p:pic>
        <p:nvPicPr>
          <p:cNvPr id="5" name="Image 4" descr="LogoAPL2014.jpg"/>
          <p:cNvPicPr>
            <a:picLocks noChangeAspect="1"/>
          </p:cNvPicPr>
          <p:nvPr>
            <p:custDataLst>
              <p:tags r:id="rId4"/>
            </p:custDataLst>
          </p:nvPr>
        </p:nvPicPr>
        <p:blipFill>
          <a:blip r:embed="rId8"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1482990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393383" y="1149632"/>
            <a:ext cx="8183880" cy="5169249"/>
          </a:xfrm>
        </p:spPr>
        <p:txBody>
          <a:bodyPr/>
          <a:lstStyle/>
          <a:p>
            <a:pPr marL="0" lvl="1" indent="0">
              <a:buNone/>
              <a:defRPr/>
            </a:pPr>
            <a:endParaRPr lang="fr-CA" sz="1600" noProof="0">
              <a:ea typeface="Verdana"/>
            </a:endParaRPr>
          </a:p>
          <a:p>
            <a:pPr marL="0" lvl="1" indent="0">
              <a:buNone/>
              <a:defRPr/>
            </a:pPr>
            <a:endParaRPr lang="fr-CA" sz="2400" noProof="0">
              <a:ea typeface="Verdana"/>
            </a:endParaRPr>
          </a:p>
          <a:p>
            <a:pPr marL="0" lvl="1" indent="0">
              <a:buNone/>
              <a:defRPr/>
            </a:pPr>
            <a:r>
              <a:rPr lang="fr-CA" sz="2400" noProof="0">
                <a:ea typeface="Verdana"/>
              </a:rPr>
              <a:t>Le nouveau régime en accident-maladie a été mis en place le 1</a:t>
            </a:r>
            <a:r>
              <a:rPr lang="fr-CA" sz="2400" baseline="30000" noProof="0">
                <a:ea typeface="Verdana"/>
              </a:rPr>
              <a:t>er</a:t>
            </a:r>
            <a:r>
              <a:rPr lang="fr-CA" sz="2400" noProof="0">
                <a:ea typeface="Verdana"/>
              </a:rPr>
              <a:t> janvier 2022 :</a:t>
            </a:r>
          </a:p>
          <a:p>
            <a:pPr marL="0" lvl="1" indent="0">
              <a:buNone/>
              <a:defRPr/>
            </a:pPr>
            <a:endParaRPr lang="fr-CA" sz="1800" noProof="0">
              <a:ea typeface="Verdana"/>
            </a:endParaRPr>
          </a:p>
          <a:p>
            <a:pPr marL="342900" lvl="1" indent="-342900">
              <a:buFont typeface="+mj-lt"/>
              <a:buAutoNum type="arabicPeriod"/>
              <a:defRPr/>
            </a:pPr>
            <a:r>
              <a:rPr lang="fr-CA" sz="2000" noProof="0">
                <a:ea typeface="Verdana"/>
              </a:rPr>
              <a:t>La campagne de réadhésion de l’automne 2021 a fait connaître le nouveau régime et a créé un engouement pour les différentes protections, </a:t>
            </a:r>
            <a:r>
              <a:rPr lang="fr-CA" sz="2000" b="1" noProof="0">
                <a:ea typeface="Verdana"/>
              </a:rPr>
              <a:t>engendrant une augmentation de l’utilisation de ces protections « bulle »</a:t>
            </a:r>
          </a:p>
          <a:p>
            <a:pPr marL="342900" lvl="1" indent="-342900">
              <a:buFont typeface="+mj-lt"/>
              <a:buAutoNum type="arabicPeriod"/>
              <a:defRPr/>
            </a:pPr>
            <a:r>
              <a:rPr lang="fr-CA" sz="2000" noProof="0">
                <a:ea typeface="Verdana"/>
              </a:rPr>
              <a:t>Pour déterminer les taux au 1</a:t>
            </a:r>
            <a:r>
              <a:rPr lang="fr-CA" sz="2000" baseline="30000" noProof="0">
                <a:ea typeface="Verdana"/>
              </a:rPr>
              <a:t>er</a:t>
            </a:r>
            <a:r>
              <a:rPr lang="fr-CA" sz="2000" noProof="0">
                <a:ea typeface="Verdana"/>
              </a:rPr>
              <a:t> janvier 2025, l’analyse de l’expérience du groupe (la photo) est basée sur la période du 1</a:t>
            </a:r>
            <a:r>
              <a:rPr lang="fr-CA" sz="2000" baseline="30000" noProof="0">
                <a:ea typeface="Verdana"/>
              </a:rPr>
              <a:t>er</a:t>
            </a:r>
            <a:r>
              <a:rPr lang="fr-CA" sz="2000" noProof="0">
                <a:ea typeface="Verdana"/>
              </a:rPr>
              <a:t> juillet 2024 au 30 juin 2025 (12 mois)</a:t>
            </a:r>
          </a:p>
          <a:p>
            <a:pPr marL="0" lvl="1" indent="0">
              <a:buNone/>
              <a:defRPr/>
            </a:pPr>
            <a:endParaRPr lang="fr-CA" sz="2400"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45</a:t>
            </a:fld>
            <a:endParaRPr lang="fr-CA" noProof="0"/>
          </a:p>
        </p:txBody>
      </p:sp>
      <p:pic>
        <p:nvPicPr>
          <p:cNvPr id="5" name="Image 4" descr="LogoAPL2014.jpg"/>
          <p:cNvPicPr>
            <a:picLocks noChangeAspect="1"/>
          </p:cNvPicPr>
          <p:nvPr>
            <p:custDataLst>
              <p:tags r:id="rId4"/>
            </p:custDataLst>
          </p:nvPr>
        </p:nvPicPr>
        <p:blipFill>
          <a:blip r:embed="rId7"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3736136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C1D69-2241-31FF-A50C-8B8C5B26D2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56E27B9-D0DF-939C-7698-8A4C74319005}"/>
              </a:ext>
            </a:extLst>
          </p:cNvPr>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a:extLst>
              <a:ext uri="{FF2B5EF4-FFF2-40B4-BE49-F238E27FC236}">
                <a16:creationId xmlns:a16="http://schemas.microsoft.com/office/drawing/2014/main" id="{0EA53974-CFF3-5074-E2BA-A45CA472FAED}"/>
              </a:ext>
            </a:extLst>
          </p:cNvPr>
          <p:cNvSpPr>
            <a:spLocks noGrp="1"/>
          </p:cNvSpPr>
          <p:nvPr>
            <p:ph idx="1"/>
            <p:custDataLst>
              <p:tags r:id="rId2"/>
            </p:custDataLst>
          </p:nvPr>
        </p:nvSpPr>
        <p:spPr>
          <a:xfrm>
            <a:off x="393383" y="1149632"/>
            <a:ext cx="8183880" cy="5169249"/>
          </a:xfrm>
        </p:spPr>
        <p:txBody>
          <a:bodyPr/>
          <a:lstStyle/>
          <a:p>
            <a:pPr marL="0" lvl="1" indent="0">
              <a:buNone/>
              <a:defRPr/>
            </a:pPr>
            <a:endParaRPr lang="fr-CA" sz="2400" noProof="0">
              <a:ea typeface="Verdana"/>
            </a:endParaRPr>
          </a:p>
          <a:p>
            <a:pPr marL="0" lvl="1" indent="0">
              <a:buNone/>
              <a:defRPr/>
            </a:pPr>
            <a:r>
              <a:rPr lang="fr-CA" sz="2400" noProof="0">
                <a:ea typeface="Verdana"/>
              </a:rPr>
              <a:t>Le nouveau régime en accident-maladie a été mis en place le 1</a:t>
            </a:r>
            <a:r>
              <a:rPr lang="fr-CA" sz="2400" baseline="30000" noProof="0">
                <a:ea typeface="Verdana"/>
              </a:rPr>
              <a:t>er</a:t>
            </a:r>
            <a:r>
              <a:rPr lang="fr-CA" sz="2400" noProof="0">
                <a:ea typeface="Verdana"/>
              </a:rPr>
              <a:t> janvier 2022 : (suite)</a:t>
            </a:r>
          </a:p>
          <a:p>
            <a:pPr marL="0" lvl="1" indent="0">
              <a:buNone/>
              <a:defRPr/>
            </a:pPr>
            <a:endParaRPr lang="fr-CA" sz="2400" noProof="0">
              <a:ea typeface="Verdana"/>
            </a:endParaRPr>
          </a:p>
          <a:p>
            <a:pPr marL="457200" lvl="1" indent="-457200">
              <a:buFont typeface="+mj-lt"/>
              <a:buAutoNum type="arabicPeriod" startAt="3"/>
              <a:defRPr/>
            </a:pPr>
            <a:r>
              <a:rPr lang="fr-CA" sz="2000" noProof="0">
                <a:ea typeface="Verdana"/>
              </a:rPr>
              <a:t>Au 1</a:t>
            </a:r>
            <a:r>
              <a:rPr lang="fr-CA" sz="2000" baseline="30000" noProof="0">
                <a:ea typeface="Verdana"/>
              </a:rPr>
              <a:t>er</a:t>
            </a:r>
            <a:r>
              <a:rPr lang="fr-CA" sz="2000" noProof="0">
                <a:ea typeface="Verdana"/>
              </a:rPr>
              <a:t> janvier 2026, nous sommes à la troisième année d’ajustement des taux de primes afin d’en arriver à une stabilisation </a:t>
            </a:r>
          </a:p>
          <a:p>
            <a:pPr marL="0" lvl="1" indent="0" algn="ctr">
              <a:buNone/>
              <a:defRPr/>
            </a:pPr>
            <a:r>
              <a:rPr lang="fr-CA" sz="2000" noProof="0">
                <a:ea typeface="Verdana"/>
              </a:rPr>
              <a:t>« </a:t>
            </a:r>
            <a:r>
              <a:rPr lang="fr-CA" sz="2000" b="1" noProof="0"/>
              <a:t>Les primes payées = les prestations versées »</a:t>
            </a:r>
            <a:endParaRPr lang="fr-CA" sz="2000" noProof="0">
              <a:solidFill>
                <a:srgbClr val="FF0000"/>
              </a:solidFill>
              <a:highlight>
                <a:srgbClr val="FFFF00"/>
              </a:highlight>
              <a:ea typeface="Verdana"/>
            </a:endParaRPr>
          </a:p>
          <a:p>
            <a:pPr marL="457200" lvl="1" indent="-457200">
              <a:buFont typeface="+mj-lt"/>
              <a:buAutoNum type="arabicPeriod" startAt="3"/>
              <a:defRPr/>
            </a:pPr>
            <a:endParaRPr lang="fr-CA" sz="2000" noProof="0">
              <a:ea typeface="Verdana"/>
            </a:endParaRPr>
          </a:p>
          <a:p>
            <a:pPr marL="457200" lvl="1" indent="-457200">
              <a:buFont typeface="+mj-lt"/>
              <a:buAutoNum type="arabicPeriod" startAt="4"/>
              <a:defRPr/>
            </a:pPr>
            <a:r>
              <a:rPr lang="fr-CA" sz="2000" noProof="0">
                <a:ea typeface="Verdana"/>
              </a:rPr>
              <a:t>Les états financiers au 31 décembre 2024 :</a:t>
            </a:r>
          </a:p>
          <a:p>
            <a:pPr marL="1076325" lvl="1" indent="-355600">
              <a:buFont typeface="Arial" panose="020B0604020202020204" pitchFamily="34" charset="0"/>
              <a:buChar char="•"/>
              <a:defRPr/>
            </a:pPr>
            <a:r>
              <a:rPr lang="fr-CA" sz="1800" noProof="0">
                <a:ea typeface="Verdana"/>
              </a:rPr>
              <a:t>Représentent une photo des trois premières années du nouveau régime</a:t>
            </a:r>
          </a:p>
          <a:p>
            <a:pPr marL="0" lvl="1" indent="0">
              <a:buNone/>
              <a:defRPr/>
            </a:pPr>
            <a:endParaRPr lang="fr-CA" sz="1800" noProof="0">
              <a:ea typeface="Verdana"/>
            </a:endParaRPr>
          </a:p>
          <a:p>
            <a:pPr marL="0" lvl="1" indent="0">
              <a:buNone/>
              <a:defRPr/>
            </a:pPr>
            <a:r>
              <a:rPr lang="fr-CA" sz="2000" b="1" noProof="0">
                <a:solidFill>
                  <a:srgbClr val="FF0000"/>
                </a:solidFill>
                <a:ea typeface="Verdana"/>
              </a:rPr>
              <a:t>Une stabilisation importante du régime est à prévoir à court terme</a:t>
            </a:r>
          </a:p>
          <a:p>
            <a:pPr marL="457200" lvl="1" indent="-457200">
              <a:buFont typeface="+mj-lt"/>
              <a:buAutoNum type="arabicPeriod" startAt="3"/>
              <a:defRPr/>
            </a:pPr>
            <a:endParaRPr lang="fr-CA" sz="1400" noProof="0">
              <a:ea typeface="Verdana"/>
            </a:endParaRPr>
          </a:p>
          <a:p>
            <a:pPr marL="0" lvl="1" indent="0">
              <a:buNone/>
              <a:defRPr/>
            </a:pPr>
            <a:endParaRPr lang="fr-CA" sz="2400" noProof="0">
              <a:ea typeface="Verdana"/>
            </a:endParaRPr>
          </a:p>
        </p:txBody>
      </p:sp>
      <p:sp>
        <p:nvSpPr>
          <p:cNvPr id="4" name="Espace réservé du numéro de diapositive 3">
            <a:extLst>
              <a:ext uri="{FF2B5EF4-FFF2-40B4-BE49-F238E27FC236}">
                <a16:creationId xmlns:a16="http://schemas.microsoft.com/office/drawing/2014/main" id="{0A7E72A8-F260-75C0-1EA9-63F0DBD2B472}"/>
              </a:ext>
            </a:extLst>
          </p:cNvPr>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46</a:t>
            </a:fld>
            <a:endParaRPr lang="fr-CA" noProof="0"/>
          </a:p>
        </p:txBody>
      </p:sp>
      <p:pic>
        <p:nvPicPr>
          <p:cNvPr id="5" name="Image 4" descr="LogoAPL2014.jpg">
            <a:extLst>
              <a:ext uri="{FF2B5EF4-FFF2-40B4-BE49-F238E27FC236}">
                <a16:creationId xmlns:a16="http://schemas.microsoft.com/office/drawing/2014/main" id="{C1BEBC4C-BB3C-9F98-73AD-8236F4922F4D}"/>
              </a:ext>
            </a:extLst>
          </p:cNvPr>
          <p:cNvPicPr>
            <a:picLocks noChangeAspect="1"/>
          </p:cNvPicPr>
          <p:nvPr>
            <p:custDataLst>
              <p:tags r:id="rId4"/>
            </p:custDataLst>
          </p:nvPr>
        </p:nvPicPr>
        <p:blipFill>
          <a:blip r:embed="rId7"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4B13879F-1CCA-29E3-3288-EE688834B9AA}"/>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1130045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393383" y="1149632"/>
            <a:ext cx="8183880" cy="5169249"/>
          </a:xfrm>
        </p:spPr>
        <p:txBody>
          <a:bodyPr/>
          <a:lstStyle/>
          <a:p>
            <a:pPr marL="0" lvl="1" indent="0">
              <a:buNone/>
              <a:defRPr/>
            </a:pPr>
            <a:endParaRPr lang="fr-CA" noProof="0">
              <a:ea typeface="Verdana"/>
            </a:endParaRPr>
          </a:p>
          <a:p>
            <a:pPr marL="0" lvl="1" indent="0">
              <a:buNone/>
              <a:defRPr/>
            </a:pPr>
            <a:r>
              <a:rPr lang="fr-CA" b="1" noProof="0">
                <a:ea typeface="Verdana"/>
              </a:rPr>
              <a:t>Plusieurs éléments externes peuvent aussi influencer la tarification :</a:t>
            </a:r>
          </a:p>
          <a:p>
            <a:pPr marL="1798638" lvl="1" indent="-449263">
              <a:buFont typeface="Wingdings" panose="05000000000000000000" pitchFamily="2" charset="2"/>
              <a:buChar char="ü"/>
              <a:defRPr/>
            </a:pPr>
            <a:r>
              <a:rPr lang="fr-CA" noProof="0">
                <a:ea typeface="Verdana"/>
              </a:rPr>
              <a:t>L’inflation</a:t>
            </a:r>
          </a:p>
          <a:p>
            <a:pPr marL="1798638" lvl="1" indent="-449263">
              <a:buFont typeface="Wingdings" panose="05000000000000000000" pitchFamily="2" charset="2"/>
              <a:buChar char="ü"/>
              <a:defRPr/>
            </a:pPr>
            <a:r>
              <a:rPr lang="fr-CA" noProof="0">
                <a:ea typeface="Verdana"/>
              </a:rPr>
              <a:t>Le coût du service </a:t>
            </a:r>
          </a:p>
          <a:p>
            <a:pPr marL="1798638" lvl="1" indent="-449263">
              <a:buFont typeface="Wingdings" panose="05000000000000000000" pitchFamily="2" charset="2"/>
              <a:buChar char="ü"/>
              <a:defRPr/>
            </a:pPr>
            <a:r>
              <a:rPr lang="fr-CA" noProof="0">
                <a:ea typeface="Verdana"/>
              </a:rPr>
              <a:t>Les taux d’intérêts</a:t>
            </a:r>
          </a:p>
          <a:p>
            <a:pPr marL="1798638" lvl="1" indent="-449263">
              <a:buFont typeface="Wingdings" panose="05000000000000000000" pitchFamily="2" charset="2"/>
              <a:buChar char="ü"/>
              <a:defRPr/>
            </a:pPr>
            <a:endParaRPr lang="fr-CA" noProof="0">
              <a:ea typeface="Verdana"/>
            </a:endParaRPr>
          </a:p>
          <a:p>
            <a:pPr marL="0" lvl="1" indent="0">
              <a:buNone/>
              <a:defRPr/>
            </a:pPr>
            <a:r>
              <a:rPr lang="fr-CA" noProof="0">
                <a:ea typeface="Verdana"/>
              </a:rPr>
              <a:t>Depuis la pandémie, il y a eu un </a:t>
            </a:r>
            <a:r>
              <a:rPr lang="fr-CA" b="1" noProof="0">
                <a:ea typeface="Verdana"/>
              </a:rPr>
              <a:t>changement dans le comportement des personnes adhérentes. </a:t>
            </a:r>
            <a:r>
              <a:rPr lang="fr-CA" noProof="0">
                <a:ea typeface="Verdana"/>
              </a:rPr>
              <a:t>Les services professionnels sont utilisés </a:t>
            </a:r>
            <a:r>
              <a:rPr lang="fr-CA" b="1" noProof="0">
                <a:ea typeface="Verdana"/>
              </a:rPr>
              <a:t>tout au long de l’année, plutôt que de façon ponctuelle.</a:t>
            </a: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47</a:t>
            </a:fld>
            <a:endParaRPr lang="fr-CA" noProof="0"/>
          </a:p>
        </p:txBody>
      </p:sp>
      <p:pic>
        <p:nvPicPr>
          <p:cNvPr id="5" name="Image 4" descr="LogoAPL2014.jpg"/>
          <p:cNvPicPr>
            <a:picLocks noChangeAspect="1"/>
          </p:cNvPicPr>
          <p:nvPr>
            <p:custDataLst>
              <p:tags r:id="rId4"/>
            </p:custDataLst>
          </p:nvPr>
        </p:nvPicPr>
        <p:blipFill>
          <a:blip r:embed="rId7"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3910185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393383" y="1149632"/>
            <a:ext cx="8183880" cy="5169249"/>
          </a:xfrm>
        </p:spPr>
        <p:txBody>
          <a:bodyPr/>
          <a:lstStyle/>
          <a:p>
            <a:pPr marL="806450" lvl="1" indent="-458788">
              <a:spcAft>
                <a:spcPts val="600"/>
              </a:spcAft>
              <a:buFont typeface="Wingdings" panose="05000000000000000000" pitchFamily="2" charset="2"/>
              <a:buChar char="v"/>
            </a:pPr>
            <a:endParaRPr lang="fr-CA" noProof="0"/>
          </a:p>
          <a:p>
            <a:pPr marL="347662" lvl="1" indent="0">
              <a:spcAft>
                <a:spcPts val="600"/>
              </a:spcAft>
              <a:buNone/>
            </a:pPr>
            <a:r>
              <a:rPr lang="fr-CA" b="1" noProof="0"/>
              <a:t>En conclusion…la tarification (coût des primes) dépend :</a:t>
            </a:r>
          </a:p>
          <a:p>
            <a:pPr marL="347662" lvl="1" indent="0">
              <a:spcAft>
                <a:spcPts val="600"/>
              </a:spcAft>
              <a:buNone/>
            </a:pPr>
            <a:endParaRPr lang="fr-CA" noProof="0"/>
          </a:p>
          <a:p>
            <a:pPr marL="690562" lvl="1" indent="-342900">
              <a:spcAft>
                <a:spcPts val="600"/>
              </a:spcAft>
              <a:buFont typeface="Wingdings" panose="05000000000000000000" pitchFamily="2" charset="2"/>
              <a:buChar char="Ø"/>
            </a:pPr>
            <a:r>
              <a:rPr lang="fr-CA" noProof="0"/>
              <a:t>Des primes payées par les personnes adhérentes</a:t>
            </a:r>
          </a:p>
          <a:p>
            <a:pPr marL="690562" lvl="1" indent="-342900">
              <a:spcAft>
                <a:spcPts val="600"/>
              </a:spcAft>
              <a:buFont typeface="Wingdings" panose="05000000000000000000" pitchFamily="2" charset="2"/>
              <a:buChar char="Ø"/>
            </a:pPr>
            <a:r>
              <a:rPr lang="fr-CA" noProof="0"/>
              <a:t>Des prestations versées (réclamations)</a:t>
            </a:r>
          </a:p>
          <a:p>
            <a:pPr marL="690562" lvl="1" indent="-342900">
              <a:spcAft>
                <a:spcPts val="600"/>
              </a:spcAft>
              <a:buFont typeface="Wingdings" panose="05000000000000000000" pitchFamily="2" charset="2"/>
              <a:buChar char="Ø"/>
            </a:pPr>
            <a:r>
              <a:rPr lang="fr-CA" noProof="0"/>
              <a:t>Des frais administratifs versés à Desjardins Assurances (≈11 % à 20 %)</a:t>
            </a: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48</a:t>
            </a:fld>
            <a:endParaRPr lang="fr-CA" noProof="0"/>
          </a:p>
        </p:txBody>
      </p:sp>
      <p:pic>
        <p:nvPicPr>
          <p:cNvPr id="5" name="Image 4" descr="LogoAPL2014.jpg"/>
          <p:cNvPicPr>
            <a:picLocks noChangeAspect="1"/>
          </p:cNvPicPr>
          <p:nvPr>
            <p:custDataLst>
              <p:tags r:id="rId4"/>
            </p:custDataLst>
          </p:nvPr>
        </p:nvPicPr>
        <p:blipFill>
          <a:blip r:embed="rId7"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168627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A490F-83C8-74A7-1AB0-D6F0986EC12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17A8DAF-E82A-6F26-E879-B9EB5A704B67}"/>
              </a:ext>
            </a:extLst>
          </p:cNvPr>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a:extLst>
              <a:ext uri="{FF2B5EF4-FFF2-40B4-BE49-F238E27FC236}">
                <a16:creationId xmlns:a16="http://schemas.microsoft.com/office/drawing/2014/main" id="{03449A23-1541-137C-4035-92DB7D5D7402}"/>
              </a:ext>
            </a:extLst>
          </p:cNvPr>
          <p:cNvSpPr>
            <a:spLocks noGrp="1"/>
          </p:cNvSpPr>
          <p:nvPr>
            <p:ph idx="1"/>
            <p:custDataLst>
              <p:tags r:id="rId2"/>
            </p:custDataLst>
          </p:nvPr>
        </p:nvSpPr>
        <p:spPr>
          <a:xfrm>
            <a:off x="338137" y="1125188"/>
            <a:ext cx="8183880" cy="5169249"/>
          </a:xfrm>
        </p:spPr>
        <p:txBody>
          <a:bodyPr/>
          <a:lstStyle/>
          <a:p>
            <a:pPr marL="806450" lvl="1" indent="-458788">
              <a:spcAft>
                <a:spcPts val="600"/>
              </a:spcAft>
              <a:buFont typeface="Wingdings" panose="05000000000000000000" pitchFamily="2" charset="2"/>
              <a:buChar char="v"/>
            </a:pPr>
            <a:endParaRPr lang="fr-CA" noProof="0"/>
          </a:p>
          <a:p>
            <a:pPr marL="347662" lvl="1" indent="0">
              <a:spcAft>
                <a:spcPts val="600"/>
              </a:spcAft>
              <a:buNone/>
            </a:pPr>
            <a:r>
              <a:rPr lang="fr-CA" b="1" noProof="0"/>
              <a:t>Constats</a:t>
            </a:r>
          </a:p>
          <a:p>
            <a:pPr marL="690562" lvl="1" indent="-342900">
              <a:spcAft>
                <a:spcPts val="600"/>
              </a:spcAft>
              <a:buFont typeface="Wingdings" panose="05000000000000000000" pitchFamily="2" charset="2"/>
              <a:buChar char="Ø"/>
            </a:pPr>
            <a:endParaRPr lang="fr-CA" b="1" noProof="0"/>
          </a:p>
          <a:p>
            <a:pPr marL="690562" lvl="1" indent="-342900">
              <a:spcAft>
                <a:spcPts val="600"/>
              </a:spcAft>
              <a:buFont typeface="Wingdings" panose="05000000000000000000" pitchFamily="2" charset="2"/>
              <a:buChar char="Ø"/>
            </a:pPr>
            <a:r>
              <a:rPr lang="fr-CA" sz="2000" b="1" noProof="0"/>
              <a:t>Nous assistons à une stabilisation du régime</a:t>
            </a:r>
          </a:p>
          <a:p>
            <a:pPr marL="690562" lvl="1" indent="-342900">
              <a:spcAft>
                <a:spcPts val="600"/>
              </a:spcAft>
              <a:buFont typeface="Wingdings" panose="05000000000000000000" pitchFamily="2" charset="2"/>
              <a:buChar char="Ø"/>
            </a:pPr>
            <a:r>
              <a:rPr lang="fr-CA" sz="2000" b="1" noProof="0"/>
              <a:t>Aucune somme en dépôt n’a été utilisées pour un congé de prime pour le renouvellement au 1</a:t>
            </a:r>
            <a:r>
              <a:rPr lang="fr-CA" sz="2000" b="1" baseline="30000" noProof="0"/>
              <a:t>er</a:t>
            </a:r>
            <a:r>
              <a:rPr lang="fr-CA" sz="2000" b="1" noProof="0"/>
              <a:t> janvier 2026</a:t>
            </a:r>
          </a:p>
          <a:p>
            <a:pPr marL="895350" lvl="1" indent="0">
              <a:spcAft>
                <a:spcPts val="600"/>
              </a:spcAft>
              <a:buNone/>
            </a:pPr>
            <a:r>
              <a:rPr lang="fr-CA" b="1" noProof="0"/>
              <a:t>	</a:t>
            </a:r>
            <a:r>
              <a:rPr lang="fr-CA" sz="1800" b="1" noProof="0">
                <a:solidFill>
                  <a:srgbClr val="2C97F5"/>
                </a:solidFill>
                <a:effectLst>
                  <a:outerShdw blurRad="38100" dist="38100" dir="2700000" algn="tl">
                    <a:srgbClr val="000000">
                      <a:alpha val="43137"/>
                    </a:srgbClr>
                  </a:outerShdw>
                </a:effectLst>
                <a:ea typeface="Verdana"/>
              </a:rPr>
              <a:t>Dans l’entente financière entre L’APL et Desjardins Assurances, des sommes accumulées au fil des années ne peuvent qu’être utilisées qu’à des fins de congé de prime. IL faut tout de même rester prudent. NB notre régime avec DA a plus de 40 ans!</a:t>
            </a:r>
          </a:p>
          <a:p>
            <a:pPr marL="347662" lvl="1" indent="0">
              <a:spcAft>
                <a:spcPts val="600"/>
              </a:spcAft>
              <a:buNone/>
            </a:pPr>
            <a:endParaRPr lang="fr-CA" noProof="0"/>
          </a:p>
        </p:txBody>
      </p:sp>
      <p:sp>
        <p:nvSpPr>
          <p:cNvPr id="4" name="Espace réservé du numéro de diapositive 3">
            <a:extLst>
              <a:ext uri="{FF2B5EF4-FFF2-40B4-BE49-F238E27FC236}">
                <a16:creationId xmlns:a16="http://schemas.microsoft.com/office/drawing/2014/main" id="{75E9E6F5-DDD5-A84D-277E-9C73BDB6FCAF}"/>
              </a:ext>
            </a:extLst>
          </p:cNvPr>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49</a:t>
            </a:fld>
            <a:endParaRPr lang="fr-CA" noProof="0"/>
          </a:p>
        </p:txBody>
      </p:sp>
      <p:pic>
        <p:nvPicPr>
          <p:cNvPr id="5" name="Image 4" descr="LogoAPL2014.jpg">
            <a:extLst>
              <a:ext uri="{FF2B5EF4-FFF2-40B4-BE49-F238E27FC236}">
                <a16:creationId xmlns:a16="http://schemas.microsoft.com/office/drawing/2014/main" id="{DBCEADB3-26B0-1FE6-4242-542F1612FCA9}"/>
              </a:ext>
            </a:extLst>
          </p:cNvPr>
          <p:cNvPicPr>
            <a:picLocks noChangeAspect="1"/>
          </p:cNvPicPr>
          <p:nvPr>
            <p:custDataLst>
              <p:tags r:id="rId4"/>
            </p:custDataLst>
          </p:nvPr>
        </p:nvPicPr>
        <p:blipFill>
          <a:blip r:embed="rId7"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3221AD26-4D8B-78F0-AA07-BABEE238483F}"/>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1530129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custDataLst>
              <p:tags r:id="rId1"/>
            </p:custDataLst>
          </p:nvPr>
        </p:nvSpPr>
        <p:spPr>
          <a:xfrm>
            <a:off x="539750" y="476250"/>
            <a:ext cx="7772400" cy="2952750"/>
          </a:xfrm>
        </p:spPr>
        <p:txBody>
          <a:bodyPr/>
          <a:lstStyle/>
          <a:p>
            <a:pPr marL="901700" indent="-815975" algn="l" eaLnBrk="1" fontAlgn="auto" hangingPunct="1">
              <a:spcAft>
                <a:spcPts val="0"/>
              </a:spcAft>
              <a:defRPr/>
            </a:pPr>
            <a:r>
              <a:rPr lang="fr-CA" sz="5200" noProof="0"/>
              <a:t>4.</a:t>
            </a:r>
            <a:r>
              <a:rPr lang="fr-CA" sz="4800" noProof="0"/>
              <a:t>États financiers et prévisions budgétaires</a:t>
            </a:r>
            <a:endParaRPr lang="fr-CA" sz="5200" noProof="0"/>
          </a:p>
        </p:txBody>
      </p:sp>
      <p:sp>
        <p:nvSpPr>
          <p:cNvPr id="6" name="Sous-titre 5"/>
          <p:cNvSpPr>
            <a:spLocks noGrp="1"/>
          </p:cNvSpPr>
          <p:nvPr>
            <p:ph type="subTitle" idx="1"/>
            <p:custDataLst>
              <p:tags r:id="rId2"/>
            </p:custDataLst>
          </p:nvPr>
        </p:nvSpPr>
        <p:spPr>
          <a:xfrm>
            <a:off x="426720" y="4643120"/>
            <a:ext cx="8379143" cy="1738630"/>
          </a:xfrm>
        </p:spPr>
        <p:txBody>
          <a:bodyPr>
            <a:normAutofit/>
          </a:bodyPr>
          <a:lstStyle/>
          <a:p>
            <a:pPr algn="l" eaLnBrk="1" fontAlgn="auto" hangingPunct="1">
              <a:spcAft>
                <a:spcPts val="0"/>
              </a:spcAft>
              <a:buFont typeface="Wingdings 2"/>
              <a:buNone/>
              <a:defRPr/>
            </a:pPr>
            <a:r>
              <a:rPr lang="fr-CA" sz="2400" noProof="0"/>
              <a:t>Document A </a:t>
            </a:r>
            <a:r>
              <a:rPr lang="fr-CA" sz="2400" b="1" noProof="0"/>
              <a:t>A2526-BD-24 </a:t>
            </a:r>
            <a:r>
              <a:rPr lang="fr-CA" b="1" noProof="0"/>
              <a:t>(Prévisions budgétaires)</a:t>
            </a:r>
            <a:endParaRPr lang="fr-CA" sz="2400" b="1" noProof="0"/>
          </a:p>
          <a:p>
            <a:pPr algn="l" eaLnBrk="1" fontAlgn="auto" hangingPunct="1">
              <a:spcAft>
                <a:spcPts val="0"/>
              </a:spcAft>
              <a:buFont typeface="Wingdings 2"/>
              <a:buNone/>
              <a:defRPr/>
            </a:pPr>
            <a:r>
              <a:rPr lang="fr-CA" sz="2400"/>
              <a:t>Document B </a:t>
            </a:r>
            <a:r>
              <a:rPr lang="fr-CA" sz="2400" b="1"/>
              <a:t>A2526-BD-25 </a:t>
            </a:r>
            <a:r>
              <a:rPr lang="fr-CA" b="1"/>
              <a:t>(États financiers)</a:t>
            </a:r>
            <a:endParaRPr lang="fr-CA" sz="2400" b="1" noProof="0"/>
          </a:p>
        </p:txBody>
      </p:sp>
      <p:sp>
        <p:nvSpPr>
          <p:cNvPr id="4" name="Espace réservé du numéro de diapositive 3"/>
          <p:cNvSpPr>
            <a:spLocks noGrp="1"/>
          </p:cNvSpPr>
          <p:nvPr>
            <p:ph type="sldNum" sz="quarter" idx="12"/>
            <p:custDataLst>
              <p:tags r:id="rId3"/>
            </p:custDataLst>
          </p:nvPr>
        </p:nvSpPr>
        <p:spPr/>
        <p:txBody>
          <a:bodyPr/>
          <a:lstStyle/>
          <a:p>
            <a:pPr>
              <a:defRPr/>
            </a:pPr>
            <a:fld id="{4410CFC3-774E-48C2-BAAA-07C4C69F532B}" type="slidenum">
              <a:rPr lang="fr-CA" noProof="0" smtClean="0">
                <a:solidFill>
                  <a:schemeClr val="bg2">
                    <a:shade val="50000"/>
                  </a:schemeClr>
                </a:solidFill>
              </a:rPr>
              <a:pPr>
                <a:defRPr/>
              </a:pPr>
              <a:t>5</a:t>
            </a:fld>
            <a:endParaRPr lang="fr-CA" noProof="0">
              <a:solidFill>
                <a:schemeClr val="bg2">
                  <a:shade val="50000"/>
                </a:schemeClr>
              </a:solidFill>
            </a:endParaRPr>
          </a:p>
        </p:txBody>
      </p:sp>
      <p:pic>
        <p:nvPicPr>
          <p:cNvPr id="7" name="Image 5" descr="LogoAPL2014.jpg"/>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393383" y="1149632"/>
            <a:ext cx="8183880" cy="5169249"/>
          </a:xfrm>
        </p:spPr>
        <p:txBody>
          <a:bodyPr/>
          <a:lstStyle/>
          <a:p>
            <a:pPr marL="806450" lvl="1" indent="-458788">
              <a:spcAft>
                <a:spcPts val="600"/>
              </a:spcAft>
              <a:buFont typeface="Wingdings" panose="05000000000000000000" pitchFamily="2" charset="2"/>
              <a:buChar char="v"/>
            </a:pPr>
            <a:endParaRPr lang="fr-CA" noProof="0"/>
          </a:p>
          <a:p>
            <a:pPr marL="0" indent="0">
              <a:buClr>
                <a:schemeClr val="accent3"/>
              </a:buClr>
              <a:buNone/>
              <a:defRPr/>
            </a:pPr>
            <a:r>
              <a:rPr lang="fr-CA" sz="2400" b="1" noProof="0"/>
              <a:t>À la suite des négociations avec l’assureur, voici les résultats : </a:t>
            </a:r>
          </a:p>
          <a:p>
            <a:pPr lvl="2">
              <a:buClr>
                <a:schemeClr val="accent3"/>
              </a:buClr>
              <a:buFont typeface="Wingdings" panose="05000000000000000000" pitchFamily="2" charset="2"/>
              <a:buChar char="Ø"/>
              <a:defRPr/>
            </a:pPr>
            <a:r>
              <a:rPr lang="fr-CA" sz="2400" noProof="0"/>
              <a:t>Assurance vie de base : 		0%</a:t>
            </a:r>
          </a:p>
          <a:p>
            <a:pPr lvl="2">
              <a:buClr>
                <a:schemeClr val="accent3"/>
              </a:buClr>
              <a:buFont typeface="Wingdings" panose="05000000000000000000" pitchFamily="2" charset="2"/>
              <a:buChar char="Ø"/>
              <a:defRPr/>
            </a:pPr>
            <a:r>
              <a:rPr lang="fr-CA" sz="2400" noProof="0"/>
              <a:t>Assurance vie supplémentaire : 	0%</a:t>
            </a:r>
          </a:p>
          <a:p>
            <a:pPr lvl="2">
              <a:buClr>
                <a:schemeClr val="accent3"/>
              </a:buClr>
              <a:buFont typeface="Wingdings" panose="05000000000000000000" pitchFamily="2" charset="2"/>
              <a:buChar char="Ø"/>
              <a:defRPr/>
            </a:pPr>
            <a:r>
              <a:rPr lang="fr-CA" sz="2400" noProof="0"/>
              <a:t>Assurance accident-maladie : </a:t>
            </a:r>
          </a:p>
          <a:p>
            <a:pPr marL="2049463" lvl="2" indent="-449263">
              <a:buClr>
                <a:schemeClr val="accent3"/>
              </a:buClr>
              <a:buFont typeface="Wingdings" panose="05000000000000000000" pitchFamily="2" charset="2"/>
              <a:buChar char="ü"/>
              <a:defRPr/>
            </a:pPr>
            <a:r>
              <a:rPr lang="fr-CA" sz="2400" noProof="0"/>
              <a:t>Option de base : 		+0%</a:t>
            </a:r>
          </a:p>
          <a:p>
            <a:pPr marL="2049463" lvl="2" indent="-449263">
              <a:buClr>
                <a:schemeClr val="accent3"/>
              </a:buClr>
              <a:buFont typeface="Wingdings" panose="05000000000000000000" pitchFamily="2" charset="2"/>
              <a:buChar char="ü"/>
              <a:defRPr/>
            </a:pPr>
            <a:r>
              <a:rPr lang="fr-CA" sz="2400" noProof="0"/>
              <a:t>Option modérée : 		+9</a:t>
            </a:r>
          </a:p>
          <a:p>
            <a:pPr marL="2049463" lvl="2" indent="-449263">
              <a:buClr>
                <a:schemeClr val="accent3"/>
              </a:buClr>
              <a:buFont typeface="Wingdings" panose="05000000000000000000" pitchFamily="2" charset="2"/>
              <a:buChar char="ü"/>
              <a:defRPr/>
            </a:pPr>
            <a:r>
              <a:rPr lang="fr-CA" sz="2400" noProof="0"/>
              <a:t>Option enrichie : 		+9%</a:t>
            </a:r>
          </a:p>
          <a:p>
            <a:pPr lvl="2">
              <a:buClr>
                <a:schemeClr val="accent3"/>
              </a:buClr>
              <a:buFont typeface="Wingdings" panose="05000000000000000000" pitchFamily="2" charset="2"/>
              <a:buChar char="Ø"/>
              <a:defRPr/>
            </a:pPr>
            <a:r>
              <a:rPr lang="fr-CA" sz="2400" noProof="0"/>
              <a:t>Assurance salaire longue durée :  	-4,6%</a:t>
            </a:r>
          </a:p>
          <a:p>
            <a:pPr lvl="2">
              <a:buClr>
                <a:schemeClr val="accent3"/>
              </a:buClr>
              <a:buFont typeface="Wingdings" panose="05000000000000000000" pitchFamily="2" charset="2"/>
              <a:buChar char="Ø"/>
              <a:defRPr/>
            </a:pPr>
            <a:r>
              <a:rPr lang="fr-CA" sz="2400" noProof="0"/>
              <a:t>Assurance soins dentaires : 		+4%</a:t>
            </a:r>
          </a:p>
          <a:p>
            <a:pPr marL="0" lvl="1" indent="0">
              <a:buNone/>
              <a:defRPr/>
            </a:pPr>
            <a:endParaRPr lang="fr-CA" sz="2400"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50</a:t>
            </a:fld>
            <a:endParaRPr lang="fr-CA" noProof="0"/>
          </a:p>
        </p:txBody>
      </p:sp>
      <p:pic>
        <p:nvPicPr>
          <p:cNvPr id="5" name="Image 4" descr="LogoAPL2014.jpg"/>
          <p:cNvPicPr>
            <a:picLocks noChangeAspect="1"/>
          </p:cNvPicPr>
          <p:nvPr>
            <p:custDataLst>
              <p:tags r:id="rId4"/>
            </p:custDataLst>
          </p:nvPr>
        </p:nvPicPr>
        <p:blipFill>
          <a:blip r:embed="rId7"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3596042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480059" y="918509"/>
            <a:ext cx="8477673" cy="5201707"/>
          </a:xfrm>
        </p:spPr>
        <p:txBody>
          <a:bodyPr/>
          <a:lstStyle/>
          <a:p>
            <a:pPr marL="806450" lvl="1" indent="-458788">
              <a:spcAft>
                <a:spcPts val="600"/>
              </a:spcAft>
              <a:buFont typeface="Wingdings" panose="05000000000000000000" pitchFamily="2" charset="2"/>
              <a:buChar char="v"/>
            </a:pPr>
            <a:endParaRPr lang="fr-CA" noProof="0"/>
          </a:p>
          <a:p>
            <a:pPr marL="176213" indent="-176213">
              <a:buClr>
                <a:schemeClr val="accent3"/>
              </a:buClr>
              <a:buFont typeface="Wingdings 2" pitchFamily="18" charset="2"/>
              <a:buNone/>
              <a:defRPr/>
            </a:pPr>
            <a:r>
              <a:rPr lang="fr-CA" noProof="0"/>
              <a:t>Exemples de primes au 1</a:t>
            </a:r>
            <a:r>
              <a:rPr lang="fr-CA" baseline="30000" noProof="0"/>
              <a:t>er</a:t>
            </a:r>
            <a:r>
              <a:rPr lang="fr-CA" noProof="0"/>
              <a:t> janvier 2026:</a:t>
            </a:r>
          </a:p>
          <a:p>
            <a:pPr marL="176213" indent="-176213">
              <a:buClr>
                <a:schemeClr val="accent3"/>
              </a:buClr>
              <a:buFont typeface="Wingdings 2" pitchFamily="18" charset="2"/>
              <a:buNone/>
              <a:defRPr/>
            </a:pPr>
            <a:r>
              <a:rPr lang="fr-CA" sz="2600" noProof="0"/>
              <a:t> </a:t>
            </a:r>
            <a:endParaRPr lang="fr-CA" sz="1700" noProof="0"/>
          </a:p>
          <a:p>
            <a:pPr marL="176213" indent="-176213">
              <a:buClr>
                <a:schemeClr val="accent3"/>
              </a:buClr>
              <a:buFont typeface="Wingdings 2" pitchFamily="18" charset="2"/>
              <a:buNone/>
              <a:defRPr/>
            </a:pPr>
            <a:r>
              <a:rPr lang="fr-CA" noProof="0"/>
              <a:t>Salaire moyen : 91 875 $</a:t>
            </a:r>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r>
              <a:rPr lang="fr-CA" noProof="0"/>
              <a:t>Différence taxes incluses </a:t>
            </a:r>
            <a:r>
              <a:rPr lang="fr-CA" noProof="0">
                <a:solidFill>
                  <a:srgbClr val="FF0000"/>
                </a:solidFill>
              </a:rPr>
              <a:t>(-2,13)</a:t>
            </a:r>
            <a:r>
              <a:rPr lang="fr-CA" noProof="0"/>
              <a:t> $/paie</a:t>
            </a:r>
          </a:p>
          <a:p>
            <a:pPr marL="176213" indent="-176213">
              <a:buClr>
                <a:schemeClr val="accent3"/>
              </a:buClr>
              <a:buFont typeface="Wingdings 2" pitchFamily="18" charset="2"/>
              <a:buNone/>
              <a:defRPr/>
            </a:pPr>
            <a:r>
              <a:rPr lang="fr-CA" noProof="0"/>
              <a:t>				</a:t>
            </a:r>
            <a:endParaRPr lang="fr-CA" sz="2400"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51</a:t>
            </a:fld>
            <a:endParaRPr lang="fr-CA" noProof="0"/>
          </a:p>
        </p:txBody>
      </p:sp>
      <p:pic>
        <p:nvPicPr>
          <p:cNvPr id="5" name="Image 4" descr="LogoAPL2014.jpg"/>
          <p:cNvPicPr>
            <a:picLocks noChangeAspect="1"/>
          </p:cNvPicPr>
          <p:nvPr>
            <p:custDataLst>
              <p:tags r:id="rId4"/>
            </p:custDataLst>
          </p:nvPr>
        </p:nvPicPr>
        <p:blipFill>
          <a:blip r:embed="rId8"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graphicFrame>
        <p:nvGraphicFramePr>
          <p:cNvPr id="7" name="Tableau 8">
            <a:extLst>
              <a:ext uri="{FF2B5EF4-FFF2-40B4-BE49-F238E27FC236}">
                <a16:creationId xmlns:a16="http://schemas.microsoft.com/office/drawing/2014/main" id="{47C65375-63CA-6498-DA14-E91048574C89}"/>
              </a:ext>
            </a:extLst>
          </p:cNvPr>
          <p:cNvGraphicFramePr>
            <a:graphicFrameLocks noGrp="1"/>
          </p:cNvGraphicFramePr>
          <p:nvPr>
            <p:custDataLst>
              <p:tags r:id="rId6"/>
            </p:custDataLst>
            <p:extLst>
              <p:ext uri="{D42A27DB-BD31-4B8C-83A1-F6EECF244321}">
                <p14:modId xmlns:p14="http://schemas.microsoft.com/office/powerpoint/2010/main" val="2289974837"/>
              </p:ext>
            </p:extLst>
          </p:nvPr>
        </p:nvGraphicFramePr>
        <p:xfrm>
          <a:off x="695325" y="2935057"/>
          <a:ext cx="7858126" cy="1854200"/>
        </p:xfrm>
        <a:graphic>
          <a:graphicData uri="http://schemas.openxmlformats.org/drawingml/2006/table">
            <a:tbl>
              <a:tblPr firstRow="1" bandRow="1">
                <a:tableStyleId>{5C22544A-7EE6-4342-B048-85BDC9FD1C3A}</a:tableStyleId>
              </a:tblPr>
              <a:tblGrid>
                <a:gridCol w="2578890">
                  <a:extLst>
                    <a:ext uri="{9D8B030D-6E8A-4147-A177-3AD203B41FA5}">
                      <a16:colId xmlns:a16="http://schemas.microsoft.com/office/drawing/2014/main" val="3046296614"/>
                    </a:ext>
                  </a:extLst>
                </a:gridCol>
                <a:gridCol w="2639618">
                  <a:extLst>
                    <a:ext uri="{9D8B030D-6E8A-4147-A177-3AD203B41FA5}">
                      <a16:colId xmlns:a16="http://schemas.microsoft.com/office/drawing/2014/main" val="3256080872"/>
                    </a:ext>
                  </a:extLst>
                </a:gridCol>
                <a:gridCol w="2639618">
                  <a:extLst>
                    <a:ext uri="{9D8B030D-6E8A-4147-A177-3AD203B41FA5}">
                      <a16:colId xmlns:a16="http://schemas.microsoft.com/office/drawing/2014/main" val="1015995483"/>
                    </a:ext>
                  </a:extLst>
                </a:gridCol>
              </a:tblGrid>
              <a:tr h="370840">
                <a:tc>
                  <a:txBody>
                    <a:bodyPr/>
                    <a:lstStyle/>
                    <a:p>
                      <a:r>
                        <a:rPr lang="fr-CA" noProof="0"/>
                        <a:t>Protections</a:t>
                      </a:r>
                    </a:p>
                  </a:txBody>
                  <a:tcPr/>
                </a:tc>
                <a:tc>
                  <a:txBody>
                    <a:bodyPr/>
                    <a:lstStyle/>
                    <a:p>
                      <a:pPr algn="ctr"/>
                      <a:r>
                        <a:rPr lang="fr-CA" noProof="0"/>
                        <a:t>2025</a:t>
                      </a:r>
                    </a:p>
                  </a:txBody>
                  <a:tcPr/>
                </a:tc>
                <a:tc>
                  <a:txBody>
                    <a:bodyPr/>
                    <a:lstStyle/>
                    <a:p>
                      <a:pPr algn="ctr"/>
                      <a:r>
                        <a:rPr lang="fr-CA" noProof="0"/>
                        <a:t>2026</a:t>
                      </a:r>
                    </a:p>
                  </a:txBody>
                  <a:tcPr/>
                </a:tc>
                <a:extLst>
                  <a:ext uri="{0D108BD9-81ED-4DB2-BD59-A6C34878D82A}">
                    <a16:rowId xmlns:a16="http://schemas.microsoft.com/office/drawing/2014/main" val="2261807627"/>
                  </a:ext>
                </a:extLst>
              </a:tr>
              <a:tr h="370840">
                <a:tc>
                  <a:txBody>
                    <a:bodyPr/>
                    <a:lstStyle/>
                    <a:p>
                      <a:r>
                        <a:rPr lang="fr-CA" noProof="0"/>
                        <a:t>Ass. Vie de base</a:t>
                      </a:r>
                    </a:p>
                  </a:txBody>
                  <a:tcPr/>
                </a:tc>
                <a:tc>
                  <a:txBody>
                    <a:bodyPr/>
                    <a:lstStyle/>
                    <a:p>
                      <a:pPr algn="ctr"/>
                      <a:r>
                        <a:rPr lang="fr-CA" noProof="0"/>
                        <a:t>1,35 $</a:t>
                      </a:r>
                    </a:p>
                  </a:txBody>
                  <a:tcPr/>
                </a:tc>
                <a:tc>
                  <a:txBody>
                    <a:bodyPr/>
                    <a:lstStyle/>
                    <a:p>
                      <a:pPr algn="ctr"/>
                      <a:r>
                        <a:rPr lang="fr-CA" noProof="0"/>
                        <a:t>1,35 $</a:t>
                      </a:r>
                    </a:p>
                  </a:txBody>
                  <a:tcPr/>
                </a:tc>
                <a:extLst>
                  <a:ext uri="{0D108BD9-81ED-4DB2-BD59-A6C34878D82A}">
                    <a16:rowId xmlns:a16="http://schemas.microsoft.com/office/drawing/2014/main" val="2990311696"/>
                  </a:ext>
                </a:extLst>
              </a:tr>
              <a:tr h="370840">
                <a:tc>
                  <a:txBody>
                    <a:bodyPr/>
                    <a:lstStyle/>
                    <a:p>
                      <a:r>
                        <a:rPr lang="fr-CA" noProof="0"/>
                        <a:t>Ass. Salaire</a:t>
                      </a:r>
                    </a:p>
                  </a:txBody>
                  <a:tcPr/>
                </a:tc>
                <a:tc>
                  <a:txBody>
                    <a:bodyPr/>
                    <a:lstStyle/>
                    <a:p>
                      <a:pPr algn="ctr"/>
                      <a:r>
                        <a:rPr lang="fr-CA" noProof="0"/>
                        <a:t>42,02 $ </a:t>
                      </a:r>
                      <a:r>
                        <a:rPr lang="fr-CA" noProof="0">
                          <a:solidFill>
                            <a:srgbClr val="00B050"/>
                          </a:solidFill>
                        </a:rPr>
                        <a:t>(1,189 %)</a:t>
                      </a:r>
                    </a:p>
                  </a:txBody>
                  <a:tcPr/>
                </a:tc>
                <a:tc>
                  <a:txBody>
                    <a:bodyPr/>
                    <a:lstStyle/>
                    <a:p>
                      <a:pPr algn="ctr"/>
                      <a:r>
                        <a:rPr lang="fr-CA" noProof="0"/>
                        <a:t>40,07 $ </a:t>
                      </a:r>
                      <a:r>
                        <a:rPr lang="fr-CA" noProof="0">
                          <a:solidFill>
                            <a:srgbClr val="00B050"/>
                          </a:solidFill>
                        </a:rPr>
                        <a:t>(1,134 %)</a:t>
                      </a:r>
                    </a:p>
                  </a:txBody>
                  <a:tcPr/>
                </a:tc>
                <a:extLst>
                  <a:ext uri="{0D108BD9-81ED-4DB2-BD59-A6C34878D82A}">
                    <a16:rowId xmlns:a16="http://schemas.microsoft.com/office/drawing/2014/main" val="1472580327"/>
                  </a:ext>
                </a:extLst>
              </a:tr>
              <a:tr h="370840">
                <a:tc>
                  <a:txBody>
                    <a:bodyPr/>
                    <a:lstStyle/>
                    <a:p>
                      <a:r>
                        <a:rPr lang="fr-CA" noProof="0"/>
                        <a:t>TOTAL</a:t>
                      </a:r>
                    </a:p>
                  </a:txBody>
                  <a:tcPr/>
                </a:tc>
                <a:tc>
                  <a:txBody>
                    <a:bodyPr/>
                    <a:lstStyle/>
                    <a:p>
                      <a:pPr algn="ctr"/>
                      <a:r>
                        <a:rPr lang="fr-CA" noProof="0"/>
                        <a:t>43,37 $</a:t>
                      </a:r>
                    </a:p>
                  </a:txBody>
                  <a:tcPr/>
                </a:tc>
                <a:tc>
                  <a:txBody>
                    <a:bodyPr/>
                    <a:lstStyle/>
                    <a:p>
                      <a:pPr algn="ctr"/>
                      <a:r>
                        <a:rPr lang="fr-CA" noProof="0"/>
                        <a:t>41,42 $</a:t>
                      </a:r>
                    </a:p>
                  </a:txBody>
                  <a:tcPr/>
                </a:tc>
                <a:extLst>
                  <a:ext uri="{0D108BD9-81ED-4DB2-BD59-A6C34878D82A}">
                    <a16:rowId xmlns:a16="http://schemas.microsoft.com/office/drawing/2014/main" val="2839596014"/>
                  </a:ext>
                </a:extLst>
              </a:tr>
              <a:tr h="370840">
                <a:tc>
                  <a:txBody>
                    <a:bodyPr/>
                    <a:lstStyle/>
                    <a:p>
                      <a:r>
                        <a:rPr lang="fr-CA" b="1" noProof="0"/>
                        <a:t>Taxes incluses 9%</a:t>
                      </a:r>
                    </a:p>
                  </a:txBody>
                  <a:tcPr/>
                </a:tc>
                <a:tc>
                  <a:txBody>
                    <a:bodyPr/>
                    <a:lstStyle/>
                    <a:p>
                      <a:pPr algn="ctr"/>
                      <a:r>
                        <a:rPr lang="fr-CA" b="1" noProof="0"/>
                        <a:t>47,27 $</a:t>
                      </a:r>
                    </a:p>
                  </a:txBody>
                  <a:tcPr/>
                </a:tc>
                <a:tc>
                  <a:txBody>
                    <a:bodyPr/>
                    <a:lstStyle/>
                    <a:p>
                      <a:pPr algn="ctr"/>
                      <a:r>
                        <a:rPr lang="fr-CA" b="1" noProof="0"/>
                        <a:t>45,15 $</a:t>
                      </a:r>
                    </a:p>
                  </a:txBody>
                  <a:tcPr/>
                </a:tc>
                <a:extLst>
                  <a:ext uri="{0D108BD9-81ED-4DB2-BD59-A6C34878D82A}">
                    <a16:rowId xmlns:a16="http://schemas.microsoft.com/office/drawing/2014/main" val="4054951945"/>
                  </a:ext>
                </a:extLst>
              </a:tr>
            </a:tbl>
          </a:graphicData>
        </a:graphic>
      </p:graphicFrame>
    </p:spTree>
    <p:extLst>
      <p:ext uri="{BB962C8B-B14F-4D97-AF65-F5344CB8AC3E}">
        <p14:creationId xmlns:p14="http://schemas.microsoft.com/office/powerpoint/2010/main" val="294539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480059" y="918509"/>
            <a:ext cx="8477673" cy="5201707"/>
          </a:xfrm>
        </p:spPr>
        <p:txBody>
          <a:bodyPr/>
          <a:lstStyle/>
          <a:p>
            <a:pPr marL="806450" lvl="1" indent="-458788">
              <a:spcAft>
                <a:spcPts val="600"/>
              </a:spcAft>
              <a:buFont typeface="Wingdings" panose="05000000000000000000" pitchFamily="2" charset="2"/>
              <a:buChar char="v"/>
            </a:pPr>
            <a:endParaRPr lang="fr-CA" noProof="0"/>
          </a:p>
          <a:p>
            <a:pPr marL="176213" indent="-176213">
              <a:buClr>
                <a:schemeClr val="accent3"/>
              </a:buClr>
              <a:buFont typeface="Wingdings 2" pitchFamily="18" charset="2"/>
              <a:buNone/>
              <a:defRPr/>
            </a:pPr>
            <a:r>
              <a:rPr lang="fr-CA" sz="2600" noProof="0"/>
              <a:t> </a:t>
            </a:r>
            <a:endParaRPr lang="fr-CA" sz="1700" noProof="0"/>
          </a:p>
          <a:p>
            <a:pPr marL="176213" indent="-176213">
              <a:buClr>
                <a:schemeClr val="accent3"/>
              </a:buClr>
              <a:buFont typeface="Wingdings 2" pitchFamily="18" charset="2"/>
              <a:buNone/>
              <a:defRPr/>
            </a:pPr>
            <a:r>
              <a:rPr lang="fr-CA" noProof="0"/>
              <a:t>Salaire moyen : 91 875 $</a:t>
            </a:r>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None/>
              <a:defRPr/>
            </a:pPr>
            <a:r>
              <a:rPr lang="fr-CA" noProof="0"/>
              <a:t>Différence taxes incluses </a:t>
            </a:r>
            <a:r>
              <a:rPr lang="fr-CA" noProof="0">
                <a:solidFill>
                  <a:srgbClr val="FF0000"/>
                </a:solidFill>
              </a:rPr>
              <a:t>(-2,13)</a:t>
            </a:r>
            <a:r>
              <a:rPr lang="fr-CA" noProof="0"/>
              <a:t> $/paie</a:t>
            </a:r>
          </a:p>
          <a:p>
            <a:pPr marL="176213" indent="-176213">
              <a:buClr>
                <a:schemeClr val="accent3"/>
              </a:buClr>
              <a:buFont typeface="Wingdings 2" pitchFamily="18" charset="2"/>
              <a:buNone/>
              <a:defRPr/>
            </a:pPr>
            <a:r>
              <a:rPr lang="fr-CA" noProof="0"/>
              <a:t>				</a:t>
            </a:r>
            <a:endParaRPr lang="fr-CA" sz="2400"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52</a:t>
            </a:fld>
            <a:endParaRPr lang="fr-CA" noProof="0"/>
          </a:p>
        </p:txBody>
      </p:sp>
      <p:pic>
        <p:nvPicPr>
          <p:cNvPr id="5" name="Image 4" descr="LogoAPL2014.jpg"/>
          <p:cNvPicPr>
            <a:picLocks noChangeAspect="1"/>
          </p:cNvPicPr>
          <p:nvPr>
            <p:custDataLst>
              <p:tags r:id="rId4"/>
            </p:custDataLst>
          </p:nvPr>
        </p:nvPicPr>
        <p:blipFill>
          <a:blip r:embed="rId8"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graphicFrame>
        <p:nvGraphicFramePr>
          <p:cNvPr id="9" name="Tableau 9">
            <a:extLst>
              <a:ext uri="{FF2B5EF4-FFF2-40B4-BE49-F238E27FC236}">
                <a16:creationId xmlns:a16="http://schemas.microsoft.com/office/drawing/2014/main" id="{73AE84B4-E22A-FB75-2C8E-A10FFCD9E205}"/>
              </a:ext>
            </a:extLst>
          </p:cNvPr>
          <p:cNvGraphicFramePr>
            <a:graphicFrameLocks noGrp="1"/>
          </p:cNvGraphicFramePr>
          <p:nvPr>
            <p:custDataLst>
              <p:tags r:id="rId6"/>
            </p:custDataLst>
            <p:extLst>
              <p:ext uri="{D42A27DB-BD31-4B8C-83A1-F6EECF244321}">
                <p14:modId xmlns:p14="http://schemas.microsoft.com/office/powerpoint/2010/main" val="3004781542"/>
              </p:ext>
            </p:extLst>
          </p:nvPr>
        </p:nvGraphicFramePr>
        <p:xfrm>
          <a:off x="571500" y="2563318"/>
          <a:ext cx="7905750" cy="2293494"/>
        </p:xfrm>
        <a:graphic>
          <a:graphicData uri="http://schemas.openxmlformats.org/drawingml/2006/table">
            <a:tbl>
              <a:tblPr firstRow="1" bandRow="1">
                <a:tableStyleId>{5C22544A-7EE6-4342-B048-85BDC9FD1C3A}</a:tableStyleId>
              </a:tblPr>
              <a:tblGrid>
                <a:gridCol w="2635250">
                  <a:extLst>
                    <a:ext uri="{9D8B030D-6E8A-4147-A177-3AD203B41FA5}">
                      <a16:colId xmlns:a16="http://schemas.microsoft.com/office/drawing/2014/main" val="3339889723"/>
                    </a:ext>
                  </a:extLst>
                </a:gridCol>
                <a:gridCol w="2635250">
                  <a:extLst>
                    <a:ext uri="{9D8B030D-6E8A-4147-A177-3AD203B41FA5}">
                      <a16:colId xmlns:a16="http://schemas.microsoft.com/office/drawing/2014/main" val="498740934"/>
                    </a:ext>
                  </a:extLst>
                </a:gridCol>
                <a:gridCol w="2635250">
                  <a:extLst>
                    <a:ext uri="{9D8B030D-6E8A-4147-A177-3AD203B41FA5}">
                      <a16:colId xmlns:a16="http://schemas.microsoft.com/office/drawing/2014/main" val="767327875"/>
                    </a:ext>
                  </a:extLst>
                </a:gridCol>
              </a:tblGrid>
              <a:tr h="382249">
                <a:tc>
                  <a:txBody>
                    <a:bodyPr/>
                    <a:lstStyle/>
                    <a:p>
                      <a:r>
                        <a:rPr lang="fr-CA" noProof="0"/>
                        <a:t>Protections</a:t>
                      </a:r>
                    </a:p>
                  </a:txBody>
                  <a:tcPr/>
                </a:tc>
                <a:tc>
                  <a:txBody>
                    <a:bodyPr/>
                    <a:lstStyle/>
                    <a:p>
                      <a:pPr algn="ctr"/>
                      <a:r>
                        <a:rPr lang="fr-CA" noProof="0"/>
                        <a:t>2025</a:t>
                      </a:r>
                    </a:p>
                  </a:txBody>
                  <a:tcPr/>
                </a:tc>
                <a:tc>
                  <a:txBody>
                    <a:bodyPr/>
                    <a:lstStyle/>
                    <a:p>
                      <a:pPr algn="ctr"/>
                      <a:r>
                        <a:rPr lang="fr-CA" noProof="0"/>
                        <a:t>2026</a:t>
                      </a:r>
                    </a:p>
                  </a:txBody>
                  <a:tcPr/>
                </a:tc>
                <a:extLst>
                  <a:ext uri="{0D108BD9-81ED-4DB2-BD59-A6C34878D82A}">
                    <a16:rowId xmlns:a16="http://schemas.microsoft.com/office/drawing/2014/main" val="3879242242"/>
                  </a:ext>
                </a:extLst>
              </a:tr>
              <a:tr h="382249">
                <a:tc>
                  <a:txBody>
                    <a:bodyPr/>
                    <a:lstStyle/>
                    <a:p>
                      <a:r>
                        <a:rPr lang="fr-CA" noProof="0"/>
                        <a:t>Ass. Vie de base</a:t>
                      </a:r>
                    </a:p>
                  </a:txBody>
                  <a:tcPr/>
                </a:tc>
                <a:tc>
                  <a:txBody>
                    <a:bodyPr/>
                    <a:lstStyle/>
                    <a:p>
                      <a:pPr algn="ctr"/>
                      <a:r>
                        <a:rPr lang="fr-CA" noProof="0"/>
                        <a:t>1,35 $</a:t>
                      </a:r>
                    </a:p>
                  </a:txBody>
                  <a:tcPr/>
                </a:tc>
                <a:tc>
                  <a:txBody>
                    <a:bodyPr/>
                    <a:lstStyle/>
                    <a:p>
                      <a:pPr algn="ctr"/>
                      <a:r>
                        <a:rPr lang="fr-CA" noProof="0"/>
                        <a:t>1,35 $</a:t>
                      </a:r>
                    </a:p>
                  </a:txBody>
                  <a:tcPr/>
                </a:tc>
                <a:extLst>
                  <a:ext uri="{0D108BD9-81ED-4DB2-BD59-A6C34878D82A}">
                    <a16:rowId xmlns:a16="http://schemas.microsoft.com/office/drawing/2014/main" val="3274749011"/>
                  </a:ext>
                </a:extLst>
              </a:tr>
              <a:tr h="382249">
                <a:tc>
                  <a:txBody>
                    <a:bodyPr/>
                    <a:lstStyle/>
                    <a:p>
                      <a:r>
                        <a:rPr lang="fr-CA" noProof="0"/>
                        <a:t>Ass. Salaire</a:t>
                      </a:r>
                    </a:p>
                  </a:txBody>
                  <a:tcPr/>
                </a:tc>
                <a:tc>
                  <a:txBody>
                    <a:bodyPr/>
                    <a:lstStyle/>
                    <a:p>
                      <a:pPr algn="ctr"/>
                      <a:r>
                        <a:rPr lang="fr-CA" noProof="0"/>
                        <a:t>42,02 $ </a:t>
                      </a:r>
                      <a:r>
                        <a:rPr lang="fr-CA" noProof="0">
                          <a:solidFill>
                            <a:srgbClr val="00B050"/>
                          </a:solidFill>
                        </a:rPr>
                        <a:t>(1,189 %)</a:t>
                      </a:r>
                    </a:p>
                  </a:txBody>
                  <a:tcPr/>
                </a:tc>
                <a:tc>
                  <a:txBody>
                    <a:bodyPr/>
                    <a:lstStyle/>
                    <a:p>
                      <a:pPr algn="ctr"/>
                      <a:r>
                        <a:rPr lang="fr-CA" noProof="0"/>
                        <a:t>40,07 $ </a:t>
                      </a:r>
                      <a:r>
                        <a:rPr lang="fr-CA" noProof="0">
                          <a:solidFill>
                            <a:srgbClr val="00B050"/>
                          </a:solidFill>
                        </a:rPr>
                        <a:t>(1,134 %)</a:t>
                      </a:r>
                    </a:p>
                  </a:txBody>
                  <a:tcPr/>
                </a:tc>
                <a:extLst>
                  <a:ext uri="{0D108BD9-81ED-4DB2-BD59-A6C34878D82A}">
                    <a16:rowId xmlns:a16="http://schemas.microsoft.com/office/drawing/2014/main" val="1212389150"/>
                  </a:ext>
                </a:extLst>
              </a:tr>
              <a:tr h="382249">
                <a:tc>
                  <a:txBody>
                    <a:bodyPr/>
                    <a:lstStyle/>
                    <a:p>
                      <a:r>
                        <a:rPr lang="fr-CA" noProof="0"/>
                        <a:t>Option base ind.</a:t>
                      </a:r>
                    </a:p>
                  </a:txBody>
                  <a:tcPr/>
                </a:tc>
                <a:tc>
                  <a:txBody>
                    <a:bodyPr/>
                    <a:lstStyle/>
                    <a:p>
                      <a:pPr algn="ctr"/>
                      <a:r>
                        <a:rPr lang="fr-CA" noProof="0">
                          <a:solidFill>
                            <a:schemeClr val="tx1"/>
                          </a:solidFill>
                        </a:rPr>
                        <a:t>6,63 $</a:t>
                      </a:r>
                    </a:p>
                  </a:txBody>
                  <a:tcPr/>
                </a:tc>
                <a:tc>
                  <a:txBody>
                    <a:bodyPr/>
                    <a:lstStyle/>
                    <a:p>
                      <a:pPr algn="ctr"/>
                      <a:r>
                        <a:rPr lang="fr-CA" noProof="0">
                          <a:solidFill>
                            <a:schemeClr val="tx1"/>
                          </a:solidFill>
                        </a:rPr>
                        <a:t>6,63 $ </a:t>
                      </a:r>
                      <a:r>
                        <a:rPr lang="fr-CA" noProof="0">
                          <a:solidFill>
                            <a:srgbClr val="FF0000"/>
                          </a:solidFill>
                        </a:rPr>
                        <a:t>(0%)</a:t>
                      </a:r>
                      <a:endParaRPr lang="fr-CA" noProof="0">
                        <a:solidFill>
                          <a:schemeClr val="tx1"/>
                        </a:solidFill>
                      </a:endParaRPr>
                    </a:p>
                  </a:txBody>
                  <a:tcPr/>
                </a:tc>
                <a:extLst>
                  <a:ext uri="{0D108BD9-81ED-4DB2-BD59-A6C34878D82A}">
                    <a16:rowId xmlns:a16="http://schemas.microsoft.com/office/drawing/2014/main" val="2940841819"/>
                  </a:ext>
                </a:extLst>
              </a:tr>
              <a:tr h="382249">
                <a:tc>
                  <a:txBody>
                    <a:bodyPr/>
                    <a:lstStyle/>
                    <a:p>
                      <a:r>
                        <a:rPr lang="fr-CA" noProof="0"/>
                        <a:t>TOTAL</a:t>
                      </a:r>
                    </a:p>
                  </a:txBody>
                  <a:tcPr/>
                </a:tc>
                <a:tc>
                  <a:txBody>
                    <a:bodyPr/>
                    <a:lstStyle/>
                    <a:p>
                      <a:pPr algn="ctr"/>
                      <a:r>
                        <a:rPr lang="fr-CA" noProof="0"/>
                        <a:t>50,00 $</a:t>
                      </a:r>
                    </a:p>
                  </a:txBody>
                  <a:tcPr/>
                </a:tc>
                <a:tc>
                  <a:txBody>
                    <a:bodyPr/>
                    <a:lstStyle/>
                    <a:p>
                      <a:pPr algn="ctr"/>
                      <a:r>
                        <a:rPr lang="fr-CA" noProof="0"/>
                        <a:t>48,05 $</a:t>
                      </a:r>
                    </a:p>
                  </a:txBody>
                  <a:tcPr/>
                </a:tc>
                <a:extLst>
                  <a:ext uri="{0D108BD9-81ED-4DB2-BD59-A6C34878D82A}">
                    <a16:rowId xmlns:a16="http://schemas.microsoft.com/office/drawing/2014/main" val="3283156169"/>
                  </a:ext>
                </a:extLst>
              </a:tr>
              <a:tr h="382249">
                <a:tc>
                  <a:txBody>
                    <a:bodyPr/>
                    <a:lstStyle/>
                    <a:p>
                      <a:r>
                        <a:rPr lang="fr-CA" b="1" noProof="0"/>
                        <a:t>Taxes incluses 9%</a:t>
                      </a:r>
                    </a:p>
                  </a:txBody>
                  <a:tcPr/>
                </a:tc>
                <a:tc>
                  <a:txBody>
                    <a:bodyPr/>
                    <a:lstStyle/>
                    <a:p>
                      <a:pPr algn="ctr"/>
                      <a:r>
                        <a:rPr lang="fr-CA" b="1" noProof="0"/>
                        <a:t>54,50 $</a:t>
                      </a:r>
                    </a:p>
                  </a:txBody>
                  <a:tcPr/>
                </a:tc>
                <a:tc>
                  <a:txBody>
                    <a:bodyPr/>
                    <a:lstStyle/>
                    <a:p>
                      <a:pPr algn="ctr"/>
                      <a:r>
                        <a:rPr lang="fr-CA" b="1" noProof="0"/>
                        <a:t>52,37 $</a:t>
                      </a:r>
                    </a:p>
                  </a:txBody>
                  <a:tcPr/>
                </a:tc>
                <a:extLst>
                  <a:ext uri="{0D108BD9-81ED-4DB2-BD59-A6C34878D82A}">
                    <a16:rowId xmlns:a16="http://schemas.microsoft.com/office/drawing/2014/main" val="1050749393"/>
                  </a:ext>
                </a:extLst>
              </a:tr>
            </a:tbl>
          </a:graphicData>
        </a:graphic>
      </p:graphicFrame>
    </p:spTree>
    <p:extLst>
      <p:ext uri="{BB962C8B-B14F-4D97-AF65-F5344CB8AC3E}">
        <p14:creationId xmlns:p14="http://schemas.microsoft.com/office/powerpoint/2010/main" val="1287966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480059" y="918509"/>
            <a:ext cx="8477673" cy="5201707"/>
          </a:xfrm>
        </p:spPr>
        <p:txBody>
          <a:bodyPr/>
          <a:lstStyle/>
          <a:p>
            <a:pPr marL="806450" lvl="1" indent="-458788">
              <a:spcAft>
                <a:spcPts val="600"/>
              </a:spcAft>
              <a:buFont typeface="Wingdings" panose="05000000000000000000" pitchFamily="2" charset="2"/>
              <a:buChar char="v"/>
            </a:pPr>
            <a:endParaRPr lang="fr-CA" noProof="0"/>
          </a:p>
          <a:p>
            <a:pPr marL="176213" indent="-176213">
              <a:buClr>
                <a:schemeClr val="accent3"/>
              </a:buClr>
              <a:buFont typeface="Wingdings 2" pitchFamily="18" charset="2"/>
              <a:buNone/>
              <a:defRPr/>
            </a:pPr>
            <a:r>
              <a:rPr lang="fr-CA" sz="2600" noProof="0"/>
              <a:t> </a:t>
            </a:r>
            <a:endParaRPr lang="fr-CA" sz="1700" noProof="0"/>
          </a:p>
          <a:p>
            <a:pPr marL="176213" indent="-176213">
              <a:buClr>
                <a:schemeClr val="accent3"/>
              </a:buClr>
              <a:buFont typeface="Wingdings 2" pitchFamily="18" charset="2"/>
              <a:buNone/>
              <a:defRPr/>
            </a:pPr>
            <a:r>
              <a:rPr lang="fr-CA" noProof="0"/>
              <a:t>Salaire moyen : 91 875 $</a:t>
            </a:r>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None/>
              <a:defRPr/>
            </a:pPr>
            <a:r>
              <a:rPr lang="fr-CA" noProof="0"/>
              <a:t>Différence taxes incluses </a:t>
            </a:r>
            <a:r>
              <a:rPr lang="fr-CA" noProof="0">
                <a:solidFill>
                  <a:srgbClr val="FF0000"/>
                </a:solidFill>
              </a:rPr>
              <a:t>(-2,13 )</a:t>
            </a:r>
            <a:r>
              <a:rPr lang="fr-CA" noProof="0"/>
              <a:t> $/paie</a:t>
            </a:r>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r>
              <a:rPr lang="fr-CA" noProof="0"/>
              <a:t>				</a:t>
            </a:r>
            <a:endParaRPr lang="fr-CA" sz="2400"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53</a:t>
            </a:fld>
            <a:endParaRPr lang="fr-CA" noProof="0"/>
          </a:p>
        </p:txBody>
      </p:sp>
      <p:pic>
        <p:nvPicPr>
          <p:cNvPr id="5" name="Image 4" descr="LogoAPL2014.jpg"/>
          <p:cNvPicPr>
            <a:picLocks noChangeAspect="1"/>
          </p:cNvPicPr>
          <p:nvPr>
            <p:custDataLst>
              <p:tags r:id="rId4"/>
            </p:custDataLst>
          </p:nvPr>
        </p:nvPicPr>
        <p:blipFill>
          <a:blip r:embed="rId8"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graphicFrame>
        <p:nvGraphicFramePr>
          <p:cNvPr id="9" name="Tableau 9">
            <a:extLst>
              <a:ext uri="{FF2B5EF4-FFF2-40B4-BE49-F238E27FC236}">
                <a16:creationId xmlns:a16="http://schemas.microsoft.com/office/drawing/2014/main" id="{73AE84B4-E22A-FB75-2C8E-A10FFCD9E205}"/>
              </a:ext>
            </a:extLst>
          </p:cNvPr>
          <p:cNvGraphicFramePr>
            <a:graphicFrameLocks noGrp="1"/>
          </p:cNvGraphicFramePr>
          <p:nvPr>
            <p:custDataLst>
              <p:tags r:id="rId6"/>
            </p:custDataLst>
            <p:extLst>
              <p:ext uri="{D42A27DB-BD31-4B8C-83A1-F6EECF244321}">
                <p14:modId xmlns:p14="http://schemas.microsoft.com/office/powerpoint/2010/main" val="4280636117"/>
              </p:ext>
            </p:extLst>
          </p:nvPr>
        </p:nvGraphicFramePr>
        <p:xfrm>
          <a:off x="571500" y="2533338"/>
          <a:ext cx="7905750" cy="2308488"/>
        </p:xfrm>
        <a:graphic>
          <a:graphicData uri="http://schemas.openxmlformats.org/drawingml/2006/table">
            <a:tbl>
              <a:tblPr firstRow="1" bandRow="1">
                <a:tableStyleId>{5C22544A-7EE6-4342-B048-85BDC9FD1C3A}</a:tableStyleId>
              </a:tblPr>
              <a:tblGrid>
                <a:gridCol w="2635250">
                  <a:extLst>
                    <a:ext uri="{9D8B030D-6E8A-4147-A177-3AD203B41FA5}">
                      <a16:colId xmlns:a16="http://schemas.microsoft.com/office/drawing/2014/main" val="3339889723"/>
                    </a:ext>
                  </a:extLst>
                </a:gridCol>
                <a:gridCol w="2635250">
                  <a:extLst>
                    <a:ext uri="{9D8B030D-6E8A-4147-A177-3AD203B41FA5}">
                      <a16:colId xmlns:a16="http://schemas.microsoft.com/office/drawing/2014/main" val="498740934"/>
                    </a:ext>
                  </a:extLst>
                </a:gridCol>
                <a:gridCol w="2635250">
                  <a:extLst>
                    <a:ext uri="{9D8B030D-6E8A-4147-A177-3AD203B41FA5}">
                      <a16:colId xmlns:a16="http://schemas.microsoft.com/office/drawing/2014/main" val="767327875"/>
                    </a:ext>
                  </a:extLst>
                </a:gridCol>
              </a:tblGrid>
              <a:tr h="384748">
                <a:tc>
                  <a:txBody>
                    <a:bodyPr/>
                    <a:lstStyle/>
                    <a:p>
                      <a:r>
                        <a:rPr lang="fr-CA" noProof="0"/>
                        <a:t>Protections</a:t>
                      </a:r>
                    </a:p>
                  </a:txBody>
                  <a:tcPr/>
                </a:tc>
                <a:tc>
                  <a:txBody>
                    <a:bodyPr/>
                    <a:lstStyle/>
                    <a:p>
                      <a:pPr algn="ctr"/>
                      <a:r>
                        <a:rPr lang="fr-CA" noProof="0"/>
                        <a:t>2025</a:t>
                      </a:r>
                    </a:p>
                  </a:txBody>
                  <a:tcPr/>
                </a:tc>
                <a:tc>
                  <a:txBody>
                    <a:bodyPr/>
                    <a:lstStyle/>
                    <a:p>
                      <a:pPr algn="ctr"/>
                      <a:r>
                        <a:rPr lang="fr-CA" noProof="0"/>
                        <a:t>2026</a:t>
                      </a:r>
                    </a:p>
                  </a:txBody>
                  <a:tcPr/>
                </a:tc>
                <a:extLst>
                  <a:ext uri="{0D108BD9-81ED-4DB2-BD59-A6C34878D82A}">
                    <a16:rowId xmlns:a16="http://schemas.microsoft.com/office/drawing/2014/main" val="3879242242"/>
                  </a:ext>
                </a:extLst>
              </a:tr>
              <a:tr h="384748">
                <a:tc>
                  <a:txBody>
                    <a:bodyPr/>
                    <a:lstStyle/>
                    <a:p>
                      <a:r>
                        <a:rPr lang="fr-CA" noProof="0"/>
                        <a:t>Ass. Vie de base</a:t>
                      </a:r>
                    </a:p>
                  </a:txBody>
                  <a:tcPr/>
                </a:tc>
                <a:tc>
                  <a:txBody>
                    <a:bodyPr/>
                    <a:lstStyle/>
                    <a:p>
                      <a:pPr algn="ctr"/>
                      <a:r>
                        <a:rPr lang="fr-CA" noProof="0"/>
                        <a:t>1,35 $</a:t>
                      </a:r>
                    </a:p>
                  </a:txBody>
                  <a:tcPr/>
                </a:tc>
                <a:tc>
                  <a:txBody>
                    <a:bodyPr/>
                    <a:lstStyle/>
                    <a:p>
                      <a:pPr algn="ctr"/>
                      <a:r>
                        <a:rPr lang="fr-CA" noProof="0"/>
                        <a:t>1,35 $</a:t>
                      </a:r>
                    </a:p>
                  </a:txBody>
                  <a:tcPr/>
                </a:tc>
                <a:extLst>
                  <a:ext uri="{0D108BD9-81ED-4DB2-BD59-A6C34878D82A}">
                    <a16:rowId xmlns:a16="http://schemas.microsoft.com/office/drawing/2014/main" val="3274749011"/>
                  </a:ext>
                </a:extLst>
              </a:tr>
              <a:tr h="384748">
                <a:tc>
                  <a:txBody>
                    <a:bodyPr/>
                    <a:lstStyle/>
                    <a:p>
                      <a:r>
                        <a:rPr lang="fr-CA" noProof="0"/>
                        <a:t>Ass. Salaire</a:t>
                      </a:r>
                    </a:p>
                  </a:txBody>
                  <a:tcPr/>
                </a:tc>
                <a:tc>
                  <a:txBody>
                    <a:bodyPr/>
                    <a:lstStyle/>
                    <a:p>
                      <a:pPr algn="ctr"/>
                      <a:r>
                        <a:rPr lang="fr-CA" noProof="0"/>
                        <a:t>42,02 $ </a:t>
                      </a:r>
                      <a:r>
                        <a:rPr lang="fr-CA" noProof="0">
                          <a:solidFill>
                            <a:srgbClr val="00B050"/>
                          </a:solidFill>
                        </a:rPr>
                        <a:t>(1,189 %)</a:t>
                      </a:r>
                    </a:p>
                  </a:txBody>
                  <a:tcPr/>
                </a:tc>
                <a:tc>
                  <a:txBody>
                    <a:bodyPr/>
                    <a:lstStyle/>
                    <a:p>
                      <a:pPr algn="ctr"/>
                      <a:r>
                        <a:rPr lang="fr-CA" noProof="0"/>
                        <a:t>40,07 $ </a:t>
                      </a:r>
                      <a:r>
                        <a:rPr lang="fr-CA" noProof="0">
                          <a:solidFill>
                            <a:srgbClr val="00B050"/>
                          </a:solidFill>
                        </a:rPr>
                        <a:t>(1,134 %)</a:t>
                      </a:r>
                    </a:p>
                  </a:txBody>
                  <a:tcPr/>
                </a:tc>
                <a:extLst>
                  <a:ext uri="{0D108BD9-81ED-4DB2-BD59-A6C34878D82A}">
                    <a16:rowId xmlns:a16="http://schemas.microsoft.com/office/drawing/2014/main" val="1212389150"/>
                  </a:ext>
                </a:extLst>
              </a:tr>
              <a:tr h="384748">
                <a:tc>
                  <a:txBody>
                    <a:bodyPr/>
                    <a:lstStyle/>
                    <a:p>
                      <a:r>
                        <a:rPr lang="fr-CA" noProof="0"/>
                        <a:t>Option base mono</a:t>
                      </a:r>
                    </a:p>
                  </a:txBody>
                  <a:tcPr/>
                </a:tc>
                <a:tc>
                  <a:txBody>
                    <a:bodyPr/>
                    <a:lstStyle/>
                    <a:p>
                      <a:pPr algn="ctr"/>
                      <a:r>
                        <a:rPr lang="fr-CA" noProof="0">
                          <a:solidFill>
                            <a:schemeClr val="tx1"/>
                          </a:solidFill>
                        </a:rPr>
                        <a:t>9,94 $</a:t>
                      </a:r>
                    </a:p>
                  </a:txBody>
                  <a:tcPr/>
                </a:tc>
                <a:tc>
                  <a:txBody>
                    <a:bodyPr/>
                    <a:lstStyle/>
                    <a:p>
                      <a:pPr algn="ctr"/>
                      <a:r>
                        <a:rPr lang="fr-CA" noProof="0">
                          <a:solidFill>
                            <a:schemeClr val="tx1"/>
                          </a:solidFill>
                        </a:rPr>
                        <a:t>9,94 $ </a:t>
                      </a:r>
                      <a:r>
                        <a:rPr lang="fr-CA" noProof="0">
                          <a:solidFill>
                            <a:srgbClr val="FF0000"/>
                          </a:solidFill>
                        </a:rPr>
                        <a:t>(0%)</a:t>
                      </a:r>
                      <a:endParaRPr lang="fr-CA" noProof="0">
                        <a:solidFill>
                          <a:schemeClr val="tx1"/>
                        </a:solidFill>
                      </a:endParaRPr>
                    </a:p>
                  </a:txBody>
                  <a:tcPr/>
                </a:tc>
                <a:extLst>
                  <a:ext uri="{0D108BD9-81ED-4DB2-BD59-A6C34878D82A}">
                    <a16:rowId xmlns:a16="http://schemas.microsoft.com/office/drawing/2014/main" val="2940841819"/>
                  </a:ext>
                </a:extLst>
              </a:tr>
              <a:tr h="384748">
                <a:tc>
                  <a:txBody>
                    <a:bodyPr/>
                    <a:lstStyle/>
                    <a:p>
                      <a:r>
                        <a:rPr lang="fr-CA" noProof="0"/>
                        <a:t>TOTAL</a:t>
                      </a:r>
                    </a:p>
                  </a:txBody>
                  <a:tcPr/>
                </a:tc>
                <a:tc>
                  <a:txBody>
                    <a:bodyPr/>
                    <a:lstStyle/>
                    <a:p>
                      <a:pPr algn="ctr"/>
                      <a:r>
                        <a:rPr lang="fr-CA" noProof="0"/>
                        <a:t>53,31 $</a:t>
                      </a:r>
                    </a:p>
                  </a:txBody>
                  <a:tcPr/>
                </a:tc>
                <a:tc>
                  <a:txBody>
                    <a:bodyPr/>
                    <a:lstStyle/>
                    <a:p>
                      <a:pPr algn="ctr"/>
                      <a:r>
                        <a:rPr lang="fr-CA" noProof="0"/>
                        <a:t>51,36 $</a:t>
                      </a:r>
                    </a:p>
                  </a:txBody>
                  <a:tcPr/>
                </a:tc>
                <a:extLst>
                  <a:ext uri="{0D108BD9-81ED-4DB2-BD59-A6C34878D82A}">
                    <a16:rowId xmlns:a16="http://schemas.microsoft.com/office/drawing/2014/main" val="3283156169"/>
                  </a:ext>
                </a:extLst>
              </a:tr>
              <a:tr h="384748">
                <a:tc>
                  <a:txBody>
                    <a:bodyPr/>
                    <a:lstStyle/>
                    <a:p>
                      <a:r>
                        <a:rPr lang="fr-CA" b="1" noProof="0"/>
                        <a:t>Taxes incluses 9%</a:t>
                      </a:r>
                    </a:p>
                  </a:txBody>
                  <a:tcPr/>
                </a:tc>
                <a:tc>
                  <a:txBody>
                    <a:bodyPr/>
                    <a:lstStyle/>
                    <a:p>
                      <a:pPr algn="ctr"/>
                      <a:r>
                        <a:rPr lang="fr-CA" b="1" noProof="0"/>
                        <a:t>58,11 $</a:t>
                      </a:r>
                    </a:p>
                  </a:txBody>
                  <a:tcPr/>
                </a:tc>
                <a:tc>
                  <a:txBody>
                    <a:bodyPr/>
                    <a:lstStyle/>
                    <a:p>
                      <a:pPr algn="ctr"/>
                      <a:r>
                        <a:rPr lang="fr-CA" b="1" noProof="0"/>
                        <a:t>55,98 $</a:t>
                      </a:r>
                    </a:p>
                  </a:txBody>
                  <a:tcPr/>
                </a:tc>
                <a:extLst>
                  <a:ext uri="{0D108BD9-81ED-4DB2-BD59-A6C34878D82A}">
                    <a16:rowId xmlns:a16="http://schemas.microsoft.com/office/drawing/2014/main" val="1050749393"/>
                  </a:ext>
                </a:extLst>
              </a:tr>
            </a:tbl>
          </a:graphicData>
        </a:graphic>
      </p:graphicFrame>
    </p:spTree>
    <p:extLst>
      <p:ext uri="{BB962C8B-B14F-4D97-AF65-F5344CB8AC3E}">
        <p14:creationId xmlns:p14="http://schemas.microsoft.com/office/powerpoint/2010/main" val="140521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480059" y="918509"/>
            <a:ext cx="8477673" cy="5201707"/>
          </a:xfrm>
        </p:spPr>
        <p:txBody>
          <a:bodyPr/>
          <a:lstStyle/>
          <a:p>
            <a:pPr marL="806450" lvl="1" indent="-458788">
              <a:spcAft>
                <a:spcPts val="600"/>
              </a:spcAft>
              <a:buFont typeface="Wingdings" panose="05000000000000000000" pitchFamily="2" charset="2"/>
              <a:buChar char="v"/>
            </a:pPr>
            <a:endParaRPr lang="fr-CA" noProof="0"/>
          </a:p>
          <a:p>
            <a:pPr marL="176213" indent="-176213">
              <a:buClr>
                <a:schemeClr val="accent3"/>
              </a:buClr>
              <a:buFont typeface="Wingdings 2" pitchFamily="18" charset="2"/>
              <a:buNone/>
              <a:defRPr/>
            </a:pPr>
            <a:r>
              <a:rPr lang="fr-CA" noProof="0"/>
              <a:t>Exemples de primes au 1</a:t>
            </a:r>
            <a:r>
              <a:rPr lang="fr-CA" baseline="30000" noProof="0"/>
              <a:t>er</a:t>
            </a:r>
            <a:r>
              <a:rPr lang="fr-CA" noProof="0"/>
              <a:t> janvier 2026:</a:t>
            </a:r>
          </a:p>
          <a:p>
            <a:pPr marL="176213" indent="-176213">
              <a:buClr>
                <a:schemeClr val="accent3"/>
              </a:buClr>
              <a:buFont typeface="Wingdings 2" pitchFamily="18" charset="2"/>
              <a:buNone/>
              <a:defRPr/>
            </a:pPr>
            <a:r>
              <a:rPr lang="fr-CA" noProof="0"/>
              <a:t>Salaire moyen : 91 875 $</a:t>
            </a:r>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None/>
              <a:defRPr/>
            </a:pPr>
            <a:r>
              <a:rPr lang="fr-CA" noProof="0"/>
              <a:t>Différence taxes incluses </a:t>
            </a:r>
            <a:r>
              <a:rPr lang="fr-CA" noProof="0">
                <a:solidFill>
                  <a:srgbClr val="FF0000"/>
                </a:solidFill>
              </a:rPr>
              <a:t>(-2,13)</a:t>
            </a:r>
            <a:r>
              <a:rPr lang="fr-CA" noProof="0"/>
              <a:t> $/paie</a:t>
            </a:r>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r>
              <a:rPr lang="fr-CA" noProof="0"/>
              <a:t>				</a:t>
            </a:r>
            <a:endParaRPr lang="fr-CA" sz="2400"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54</a:t>
            </a:fld>
            <a:endParaRPr lang="fr-CA" noProof="0"/>
          </a:p>
        </p:txBody>
      </p:sp>
      <p:pic>
        <p:nvPicPr>
          <p:cNvPr id="5" name="Image 4" descr="LogoAPL2014.jpg"/>
          <p:cNvPicPr>
            <a:picLocks noChangeAspect="1"/>
          </p:cNvPicPr>
          <p:nvPr>
            <p:custDataLst>
              <p:tags r:id="rId4"/>
            </p:custDataLst>
          </p:nvPr>
        </p:nvPicPr>
        <p:blipFill>
          <a:blip r:embed="rId8"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graphicFrame>
        <p:nvGraphicFramePr>
          <p:cNvPr id="9" name="Tableau 9">
            <a:extLst>
              <a:ext uri="{FF2B5EF4-FFF2-40B4-BE49-F238E27FC236}">
                <a16:creationId xmlns:a16="http://schemas.microsoft.com/office/drawing/2014/main" id="{73AE84B4-E22A-FB75-2C8E-A10FFCD9E205}"/>
              </a:ext>
            </a:extLst>
          </p:cNvPr>
          <p:cNvGraphicFramePr>
            <a:graphicFrameLocks noGrp="1"/>
          </p:cNvGraphicFramePr>
          <p:nvPr>
            <p:custDataLst>
              <p:tags r:id="rId6"/>
            </p:custDataLst>
            <p:extLst>
              <p:ext uri="{D42A27DB-BD31-4B8C-83A1-F6EECF244321}">
                <p14:modId xmlns:p14="http://schemas.microsoft.com/office/powerpoint/2010/main" val="3604309096"/>
              </p:ext>
            </p:extLst>
          </p:nvPr>
        </p:nvGraphicFramePr>
        <p:xfrm>
          <a:off x="571500" y="3027108"/>
          <a:ext cx="7905750" cy="2225040"/>
        </p:xfrm>
        <a:graphic>
          <a:graphicData uri="http://schemas.openxmlformats.org/drawingml/2006/table">
            <a:tbl>
              <a:tblPr firstRow="1" bandRow="1">
                <a:tableStyleId>{5C22544A-7EE6-4342-B048-85BDC9FD1C3A}</a:tableStyleId>
              </a:tblPr>
              <a:tblGrid>
                <a:gridCol w="2635250">
                  <a:extLst>
                    <a:ext uri="{9D8B030D-6E8A-4147-A177-3AD203B41FA5}">
                      <a16:colId xmlns:a16="http://schemas.microsoft.com/office/drawing/2014/main" val="3339889723"/>
                    </a:ext>
                  </a:extLst>
                </a:gridCol>
                <a:gridCol w="2635250">
                  <a:extLst>
                    <a:ext uri="{9D8B030D-6E8A-4147-A177-3AD203B41FA5}">
                      <a16:colId xmlns:a16="http://schemas.microsoft.com/office/drawing/2014/main" val="498740934"/>
                    </a:ext>
                  </a:extLst>
                </a:gridCol>
                <a:gridCol w="2635250">
                  <a:extLst>
                    <a:ext uri="{9D8B030D-6E8A-4147-A177-3AD203B41FA5}">
                      <a16:colId xmlns:a16="http://schemas.microsoft.com/office/drawing/2014/main" val="767327875"/>
                    </a:ext>
                  </a:extLst>
                </a:gridCol>
              </a:tblGrid>
              <a:tr h="370840">
                <a:tc>
                  <a:txBody>
                    <a:bodyPr/>
                    <a:lstStyle/>
                    <a:p>
                      <a:r>
                        <a:rPr lang="fr-CA" noProof="0"/>
                        <a:t>Protections</a:t>
                      </a:r>
                    </a:p>
                  </a:txBody>
                  <a:tcPr/>
                </a:tc>
                <a:tc>
                  <a:txBody>
                    <a:bodyPr/>
                    <a:lstStyle/>
                    <a:p>
                      <a:pPr algn="ctr"/>
                      <a:r>
                        <a:rPr lang="fr-CA" noProof="0"/>
                        <a:t>2025</a:t>
                      </a:r>
                    </a:p>
                  </a:txBody>
                  <a:tcPr/>
                </a:tc>
                <a:tc>
                  <a:txBody>
                    <a:bodyPr/>
                    <a:lstStyle/>
                    <a:p>
                      <a:pPr algn="ctr"/>
                      <a:r>
                        <a:rPr lang="fr-CA" noProof="0"/>
                        <a:t>2026</a:t>
                      </a:r>
                    </a:p>
                  </a:txBody>
                  <a:tcPr/>
                </a:tc>
                <a:extLst>
                  <a:ext uri="{0D108BD9-81ED-4DB2-BD59-A6C34878D82A}">
                    <a16:rowId xmlns:a16="http://schemas.microsoft.com/office/drawing/2014/main" val="3879242242"/>
                  </a:ext>
                </a:extLst>
              </a:tr>
              <a:tr h="370840">
                <a:tc>
                  <a:txBody>
                    <a:bodyPr/>
                    <a:lstStyle/>
                    <a:p>
                      <a:r>
                        <a:rPr lang="fr-CA" noProof="0"/>
                        <a:t>Ass. Vie de base</a:t>
                      </a:r>
                    </a:p>
                  </a:txBody>
                  <a:tcPr/>
                </a:tc>
                <a:tc>
                  <a:txBody>
                    <a:bodyPr/>
                    <a:lstStyle/>
                    <a:p>
                      <a:pPr algn="ctr"/>
                      <a:r>
                        <a:rPr lang="fr-CA" noProof="0"/>
                        <a:t>1,35 $</a:t>
                      </a:r>
                    </a:p>
                  </a:txBody>
                  <a:tcPr/>
                </a:tc>
                <a:tc>
                  <a:txBody>
                    <a:bodyPr/>
                    <a:lstStyle/>
                    <a:p>
                      <a:pPr algn="ctr"/>
                      <a:r>
                        <a:rPr lang="fr-CA" noProof="0"/>
                        <a:t>1,35 $</a:t>
                      </a:r>
                    </a:p>
                  </a:txBody>
                  <a:tcPr/>
                </a:tc>
                <a:extLst>
                  <a:ext uri="{0D108BD9-81ED-4DB2-BD59-A6C34878D82A}">
                    <a16:rowId xmlns:a16="http://schemas.microsoft.com/office/drawing/2014/main" val="3274749011"/>
                  </a:ext>
                </a:extLst>
              </a:tr>
              <a:tr h="370840">
                <a:tc>
                  <a:txBody>
                    <a:bodyPr/>
                    <a:lstStyle/>
                    <a:p>
                      <a:r>
                        <a:rPr lang="fr-CA" noProof="0"/>
                        <a:t>Ass. Salaire</a:t>
                      </a:r>
                    </a:p>
                  </a:txBody>
                  <a:tcPr/>
                </a:tc>
                <a:tc>
                  <a:txBody>
                    <a:bodyPr/>
                    <a:lstStyle/>
                    <a:p>
                      <a:pPr algn="ctr"/>
                      <a:r>
                        <a:rPr lang="fr-CA" noProof="0"/>
                        <a:t>42,02 $ </a:t>
                      </a:r>
                      <a:r>
                        <a:rPr lang="fr-CA" noProof="0">
                          <a:solidFill>
                            <a:srgbClr val="00B050"/>
                          </a:solidFill>
                        </a:rPr>
                        <a:t>(1,189 %)</a:t>
                      </a:r>
                    </a:p>
                  </a:txBody>
                  <a:tcPr/>
                </a:tc>
                <a:tc>
                  <a:txBody>
                    <a:bodyPr/>
                    <a:lstStyle/>
                    <a:p>
                      <a:pPr algn="ctr"/>
                      <a:r>
                        <a:rPr lang="fr-CA" noProof="0"/>
                        <a:t>40,07 $ </a:t>
                      </a:r>
                      <a:r>
                        <a:rPr lang="fr-CA" noProof="0">
                          <a:solidFill>
                            <a:srgbClr val="00B050"/>
                          </a:solidFill>
                        </a:rPr>
                        <a:t>(1,134 %)</a:t>
                      </a:r>
                    </a:p>
                  </a:txBody>
                  <a:tcPr/>
                </a:tc>
                <a:extLst>
                  <a:ext uri="{0D108BD9-81ED-4DB2-BD59-A6C34878D82A}">
                    <a16:rowId xmlns:a16="http://schemas.microsoft.com/office/drawing/2014/main" val="1212389150"/>
                  </a:ext>
                </a:extLst>
              </a:tr>
              <a:tr h="370840">
                <a:tc>
                  <a:txBody>
                    <a:bodyPr/>
                    <a:lstStyle/>
                    <a:p>
                      <a:r>
                        <a:rPr lang="fr-CA" noProof="0"/>
                        <a:t>Option base fam</a:t>
                      </a:r>
                    </a:p>
                  </a:txBody>
                  <a:tcPr/>
                </a:tc>
                <a:tc>
                  <a:txBody>
                    <a:bodyPr/>
                    <a:lstStyle/>
                    <a:p>
                      <a:pPr algn="ctr"/>
                      <a:r>
                        <a:rPr lang="fr-CA" noProof="0">
                          <a:solidFill>
                            <a:schemeClr val="tx1"/>
                          </a:solidFill>
                        </a:rPr>
                        <a:t>16,58 $</a:t>
                      </a:r>
                    </a:p>
                  </a:txBody>
                  <a:tcPr/>
                </a:tc>
                <a:tc>
                  <a:txBody>
                    <a:bodyPr/>
                    <a:lstStyle/>
                    <a:p>
                      <a:pPr algn="ctr"/>
                      <a:r>
                        <a:rPr lang="fr-CA" noProof="0">
                          <a:solidFill>
                            <a:schemeClr val="tx1"/>
                          </a:solidFill>
                        </a:rPr>
                        <a:t>16,58 $ </a:t>
                      </a:r>
                      <a:r>
                        <a:rPr lang="fr-CA" noProof="0">
                          <a:solidFill>
                            <a:srgbClr val="FF0000"/>
                          </a:solidFill>
                        </a:rPr>
                        <a:t>(+0%)</a:t>
                      </a:r>
                      <a:endParaRPr lang="fr-CA" noProof="0">
                        <a:solidFill>
                          <a:schemeClr val="tx1"/>
                        </a:solidFill>
                      </a:endParaRPr>
                    </a:p>
                  </a:txBody>
                  <a:tcPr/>
                </a:tc>
                <a:extLst>
                  <a:ext uri="{0D108BD9-81ED-4DB2-BD59-A6C34878D82A}">
                    <a16:rowId xmlns:a16="http://schemas.microsoft.com/office/drawing/2014/main" val="2940841819"/>
                  </a:ext>
                </a:extLst>
              </a:tr>
              <a:tr h="370840">
                <a:tc>
                  <a:txBody>
                    <a:bodyPr/>
                    <a:lstStyle/>
                    <a:p>
                      <a:r>
                        <a:rPr lang="fr-CA" noProof="0"/>
                        <a:t>TOTAL</a:t>
                      </a:r>
                    </a:p>
                  </a:txBody>
                  <a:tcPr/>
                </a:tc>
                <a:tc>
                  <a:txBody>
                    <a:bodyPr/>
                    <a:lstStyle/>
                    <a:p>
                      <a:pPr algn="ctr"/>
                      <a:r>
                        <a:rPr lang="fr-CA" noProof="0"/>
                        <a:t>59,95 $</a:t>
                      </a:r>
                    </a:p>
                  </a:txBody>
                  <a:tcPr/>
                </a:tc>
                <a:tc>
                  <a:txBody>
                    <a:bodyPr/>
                    <a:lstStyle/>
                    <a:p>
                      <a:pPr algn="ctr"/>
                      <a:r>
                        <a:rPr lang="fr-CA" noProof="0"/>
                        <a:t>58,00 $</a:t>
                      </a:r>
                    </a:p>
                  </a:txBody>
                  <a:tcPr/>
                </a:tc>
                <a:extLst>
                  <a:ext uri="{0D108BD9-81ED-4DB2-BD59-A6C34878D82A}">
                    <a16:rowId xmlns:a16="http://schemas.microsoft.com/office/drawing/2014/main" val="3283156169"/>
                  </a:ext>
                </a:extLst>
              </a:tr>
              <a:tr h="370840">
                <a:tc>
                  <a:txBody>
                    <a:bodyPr/>
                    <a:lstStyle/>
                    <a:p>
                      <a:r>
                        <a:rPr lang="fr-CA" b="1" noProof="0"/>
                        <a:t>Taxes incluses 9%</a:t>
                      </a:r>
                    </a:p>
                  </a:txBody>
                  <a:tcPr/>
                </a:tc>
                <a:tc>
                  <a:txBody>
                    <a:bodyPr/>
                    <a:lstStyle/>
                    <a:p>
                      <a:pPr algn="ctr"/>
                      <a:r>
                        <a:rPr lang="fr-CA" b="1" noProof="0"/>
                        <a:t>66,35 $</a:t>
                      </a:r>
                    </a:p>
                  </a:txBody>
                  <a:tcPr/>
                </a:tc>
                <a:tc>
                  <a:txBody>
                    <a:bodyPr/>
                    <a:lstStyle/>
                    <a:p>
                      <a:pPr algn="ctr"/>
                      <a:r>
                        <a:rPr lang="fr-CA" b="1" noProof="0"/>
                        <a:t>63,22 $</a:t>
                      </a:r>
                    </a:p>
                  </a:txBody>
                  <a:tcPr/>
                </a:tc>
                <a:extLst>
                  <a:ext uri="{0D108BD9-81ED-4DB2-BD59-A6C34878D82A}">
                    <a16:rowId xmlns:a16="http://schemas.microsoft.com/office/drawing/2014/main" val="1050749393"/>
                  </a:ext>
                </a:extLst>
              </a:tr>
            </a:tbl>
          </a:graphicData>
        </a:graphic>
      </p:graphicFrame>
    </p:spTree>
    <p:extLst>
      <p:ext uri="{BB962C8B-B14F-4D97-AF65-F5344CB8AC3E}">
        <p14:creationId xmlns:p14="http://schemas.microsoft.com/office/powerpoint/2010/main" val="3936078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307E9-4920-5136-C32E-34C82405F0B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FBA0682-C655-4C11-913E-85AD885A7D5D}"/>
              </a:ext>
            </a:extLst>
          </p:cNvPr>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a:extLst>
              <a:ext uri="{FF2B5EF4-FFF2-40B4-BE49-F238E27FC236}">
                <a16:creationId xmlns:a16="http://schemas.microsoft.com/office/drawing/2014/main" id="{DA8BD357-2C34-B597-B6AD-73872281C9EE}"/>
              </a:ext>
            </a:extLst>
          </p:cNvPr>
          <p:cNvSpPr>
            <a:spLocks noGrp="1"/>
          </p:cNvSpPr>
          <p:nvPr>
            <p:ph idx="1"/>
            <p:custDataLst>
              <p:tags r:id="rId2"/>
            </p:custDataLst>
          </p:nvPr>
        </p:nvSpPr>
        <p:spPr>
          <a:xfrm>
            <a:off x="480059" y="918509"/>
            <a:ext cx="8477673" cy="5201707"/>
          </a:xfrm>
        </p:spPr>
        <p:txBody>
          <a:bodyPr/>
          <a:lstStyle/>
          <a:p>
            <a:pPr marL="806450" lvl="1" indent="-458788">
              <a:spcAft>
                <a:spcPts val="600"/>
              </a:spcAft>
              <a:buFont typeface="Wingdings" panose="05000000000000000000" pitchFamily="2" charset="2"/>
              <a:buChar char="v"/>
            </a:pPr>
            <a:endParaRPr lang="fr-CA" noProof="0"/>
          </a:p>
          <a:p>
            <a:pPr marL="176213" indent="-176213">
              <a:buClr>
                <a:schemeClr val="accent3"/>
              </a:buClr>
              <a:buFont typeface="Wingdings 2" pitchFamily="18" charset="2"/>
              <a:buNone/>
              <a:defRPr/>
            </a:pPr>
            <a:r>
              <a:rPr lang="fr-CA" sz="2600" noProof="0"/>
              <a:t> </a:t>
            </a:r>
            <a:endParaRPr lang="fr-CA" sz="1700" noProof="0"/>
          </a:p>
          <a:p>
            <a:pPr marL="176213" indent="-176213">
              <a:buClr>
                <a:schemeClr val="accent3"/>
              </a:buClr>
              <a:buFont typeface="Wingdings 2" pitchFamily="18" charset="2"/>
              <a:buNone/>
              <a:defRPr/>
            </a:pPr>
            <a:r>
              <a:rPr lang="fr-CA" noProof="0"/>
              <a:t>Salaire moyen : 91 875 $</a:t>
            </a:r>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endParaRPr lang="fr-CA" noProof="0"/>
          </a:p>
          <a:p>
            <a:pPr marL="176213" indent="-176213">
              <a:buClr>
                <a:schemeClr val="accent3"/>
              </a:buClr>
              <a:buNone/>
              <a:defRPr/>
            </a:pPr>
            <a:r>
              <a:rPr lang="fr-CA" noProof="0"/>
              <a:t>Différence taxes incluses </a:t>
            </a:r>
            <a:r>
              <a:rPr lang="fr-CA" noProof="0">
                <a:solidFill>
                  <a:srgbClr val="FF0000"/>
                </a:solidFill>
              </a:rPr>
              <a:t>(+10,65</a:t>
            </a:r>
            <a:r>
              <a:rPr lang="fr-CA" b="1" noProof="0">
                <a:solidFill>
                  <a:srgbClr val="FF0000"/>
                </a:solidFill>
              </a:rPr>
              <a:t>)</a:t>
            </a:r>
            <a:r>
              <a:rPr lang="fr-CA" noProof="0"/>
              <a:t> $/paie</a:t>
            </a:r>
          </a:p>
          <a:p>
            <a:pPr marL="176213" indent="-176213">
              <a:buClr>
                <a:schemeClr val="accent3"/>
              </a:buClr>
              <a:buFont typeface="Wingdings 2" pitchFamily="18" charset="2"/>
              <a:buNone/>
              <a:defRPr/>
            </a:pPr>
            <a:endParaRPr lang="fr-CA" noProof="0"/>
          </a:p>
          <a:p>
            <a:pPr marL="176213" indent="-176213">
              <a:buClr>
                <a:schemeClr val="accent3"/>
              </a:buClr>
              <a:buFont typeface="Wingdings 2" pitchFamily="18" charset="2"/>
              <a:buNone/>
              <a:defRPr/>
            </a:pPr>
            <a:r>
              <a:rPr lang="fr-CA" noProof="0"/>
              <a:t>				</a:t>
            </a:r>
            <a:endParaRPr lang="fr-CA" sz="2400" noProof="0">
              <a:ea typeface="Verdana"/>
            </a:endParaRPr>
          </a:p>
        </p:txBody>
      </p:sp>
      <p:sp>
        <p:nvSpPr>
          <p:cNvPr id="4" name="Espace réservé du numéro de diapositive 3">
            <a:extLst>
              <a:ext uri="{FF2B5EF4-FFF2-40B4-BE49-F238E27FC236}">
                <a16:creationId xmlns:a16="http://schemas.microsoft.com/office/drawing/2014/main" id="{C080179B-F168-E0D7-848B-B3CCFBE6B74B}"/>
              </a:ext>
            </a:extLst>
          </p:cNvPr>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55</a:t>
            </a:fld>
            <a:endParaRPr lang="fr-CA" noProof="0"/>
          </a:p>
        </p:txBody>
      </p:sp>
      <p:pic>
        <p:nvPicPr>
          <p:cNvPr id="5" name="Image 4" descr="LogoAPL2014.jpg">
            <a:extLst>
              <a:ext uri="{FF2B5EF4-FFF2-40B4-BE49-F238E27FC236}">
                <a16:creationId xmlns:a16="http://schemas.microsoft.com/office/drawing/2014/main" id="{EE9E20E0-3B23-F886-02D7-07248BC18102}"/>
              </a:ext>
            </a:extLst>
          </p:cNvPr>
          <p:cNvPicPr>
            <a:picLocks noChangeAspect="1"/>
          </p:cNvPicPr>
          <p:nvPr>
            <p:custDataLst>
              <p:tags r:id="rId4"/>
            </p:custDataLst>
          </p:nvPr>
        </p:nvPicPr>
        <p:blipFill>
          <a:blip r:embed="rId8"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37BCF7E6-47E0-5B86-1EAA-ADE53A9D6D6D}"/>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graphicFrame>
        <p:nvGraphicFramePr>
          <p:cNvPr id="9" name="Tableau 9">
            <a:extLst>
              <a:ext uri="{FF2B5EF4-FFF2-40B4-BE49-F238E27FC236}">
                <a16:creationId xmlns:a16="http://schemas.microsoft.com/office/drawing/2014/main" id="{B2546106-8007-9FA8-37F1-6A5B9416FAD0}"/>
              </a:ext>
            </a:extLst>
          </p:cNvPr>
          <p:cNvGraphicFramePr>
            <a:graphicFrameLocks noGrp="1"/>
          </p:cNvGraphicFramePr>
          <p:nvPr>
            <p:custDataLst>
              <p:tags r:id="rId6"/>
            </p:custDataLst>
            <p:extLst>
              <p:ext uri="{D42A27DB-BD31-4B8C-83A1-F6EECF244321}">
                <p14:modId xmlns:p14="http://schemas.microsoft.com/office/powerpoint/2010/main" val="2888409946"/>
              </p:ext>
            </p:extLst>
          </p:nvPr>
        </p:nvGraphicFramePr>
        <p:xfrm>
          <a:off x="571500" y="2563318"/>
          <a:ext cx="7905750" cy="2293494"/>
        </p:xfrm>
        <a:graphic>
          <a:graphicData uri="http://schemas.openxmlformats.org/drawingml/2006/table">
            <a:tbl>
              <a:tblPr firstRow="1" bandRow="1">
                <a:tableStyleId>{5C22544A-7EE6-4342-B048-85BDC9FD1C3A}</a:tableStyleId>
              </a:tblPr>
              <a:tblGrid>
                <a:gridCol w="2635250">
                  <a:extLst>
                    <a:ext uri="{9D8B030D-6E8A-4147-A177-3AD203B41FA5}">
                      <a16:colId xmlns:a16="http://schemas.microsoft.com/office/drawing/2014/main" val="3339889723"/>
                    </a:ext>
                  </a:extLst>
                </a:gridCol>
                <a:gridCol w="2635250">
                  <a:extLst>
                    <a:ext uri="{9D8B030D-6E8A-4147-A177-3AD203B41FA5}">
                      <a16:colId xmlns:a16="http://schemas.microsoft.com/office/drawing/2014/main" val="498740934"/>
                    </a:ext>
                  </a:extLst>
                </a:gridCol>
                <a:gridCol w="2635250">
                  <a:extLst>
                    <a:ext uri="{9D8B030D-6E8A-4147-A177-3AD203B41FA5}">
                      <a16:colId xmlns:a16="http://schemas.microsoft.com/office/drawing/2014/main" val="767327875"/>
                    </a:ext>
                  </a:extLst>
                </a:gridCol>
              </a:tblGrid>
              <a:tr h="382249">
                <a:tc>
                  <a:txBody>
                    <a:bodyPr/>
                    <a:lstStyle/>
                    <a:p>
                      <a:r>
                        <a:rPr lang="fr-CA" noProof="0"/>
                        <a:t>Protections</a:t>
                      </a:r>
                    </a:p>
                  </a:txBody>
                  <a:tcPr/>
                </a:tc>
                <a:tc>
                  <a:txBody>
                    <a:bodyPr/>
                    <a:lstStyle/>
                    <a:p>
                      <a:pPr algn="ctr"/>
                      <a:r>
                        <a:rPr lang="fr-CA" noProof="0"/>
                        <a:t>2025</a:t>
                      </a:r>
                    </a:p>
                  </a:txBody>
                  <a:tcPr/>
                </a:tc>
                <a:tc>
                  <a:txBody>
                    <a:bodyPr/>
                    <a:lstStyle/>
                    <a:p>
                      <a:pPr algn="ctr"/>
                      <a:r>
                        <a:rPr lang="fr-CA" noProof="0"/>
                        <a:t>2026</a:t>
                      </a:r>
                    </a:p>
                  </a:txBody>
                  <a:tcPr/>
                </a:tc>
                <a:extLst>
                  <a:ext uri="{0D108BD9-81ED-4DB2-BD59-A6C34878D82A}">
                    <a16:rowId xmlns:a16="http://schemas.microsoft.com/office/drawing/2014/main" val="3879242242"/>
                  </a:ext>
                </a:extLst>
              </a:tr>
              <a:tr h="382249">
                <a:tc>
                  <a:txBody>
                    <a:bodyPr/>
                    <a:lstStyle/>
                    <a:p>
                      <a:r>
                        <a:rPr lang="fr-CA" noProof="0"/>
                        <a:t>Ass. Vie de base</a:t>
                      </a:r>
                    </a:p>
                  </a:txBody>
                  <a:tcPr/>
                </a:tc>
                <a:tc>
                  <a:txBody>
                    <a:bodyPr/>
                    <a:lstStyle/>
                    <a:p>
                      <a:pPr algn="ctr"/>
                      <a:r>
                        <a:rPr lang="fr-CA" noProof="0"/>
                        <a:t>1,35 $</a:t>
                      </a:r>
                    </a:p>
                  </a:txBody>
                  <a:tcPr/>
                </a:tc>
                <a:tc>
                  <a:txBody>
                    <a:bodyPr/>
                    <a:lstStyle/>
                    <a:p>
                      <a:pPr algn="ctr"/>
                      <a:r>
                        <a:rPr lang="fr-CA" noProof="0"/>
                        <a:t>1,35 $</a:t>
                      </a:r>
                    </a:p>
                  </a:txBody>
                  <a:tcPr/>
                </a:tc>
                <a:extLst>
                  <a:ext uri="{0D108BD9-81ED-4DB2-BD59-A6C34878D82A}">
                    <a16:rowId xmlns:a16="http://schemas.microsoft.com/office/drawing/2014/main" val="3274749011"/>
                  </a:ext>
                </a:extLst>
              </a:tr>
              <a:tr h="382249">
                <a:tc>
                  <a:txBody>
                    <a:bodyPr/>
                    <a:lstStyle/>
                    <a:p>
                      <a:r>
                        <a:rPr lang="fr-CA" noProof="0"/>
                        <a:t>Ass. Salaire</a:t>
                      </a:r>
                    </a:p>
                  </a:txBody>
                  <a:tcPr/>
                </a:tc>
                <a:tc>
                  <a:txBody>
                    <a:bodyPr/>
                    <a:lstStyle/>
                    <a:p>
                      <a:pPr algn="ctr"/>
                      <a:r>
                        <a:rPr lang="fr-CA" noProof="0"/>
                        <a:t>42,02 $ </a:t>
                      </a:r>
                      <a:r>
                        <a:rPr lang="fr-CA" noProof="0">
                          <a:solidFill>
                            <a:srgbClr val="00B050"/>
                          </a:solidFill>
                        </a:rPr>
                        <a:t>(1,189 %)</a:t>
                      </a:r>
                    </a:p>
                  </a:txBody>
                  <a:tcPr/>
                </a:tc>
                <a:tc>
                  <a:txBody>
                    <a:bodyPr/>
                    <a:lstStyle/>
                    <a:p>
                      <a:pPr algn="ctr"/>
                      <a:r>
                        <a:rPr lang="fr-CA" noProof="0"/>
                        <a:t>40,07 $ </a:t>
                      </a:r>
                      <a:r>
                        <a:rPr lang="fr-CA" noProof="0">
                          <a:solidFill>
                            <a:srgbClr val="00B050"/>
                          </a:solidFill>
                        </a:rPr>
                        <a:t>(1,134 %)</a:t>
                      </a:r>
                    </a:p>
                  </a:txBody>
                  <a:tcPr/>
                </a:tc>
                <a:extLst>
                  <a:ext uri="{0D108BD9-81ED-4DB2-BD59-A6C34878D82A}">
                    <a16:rowId xmlns:a16="http://schemas.microsoft.com/office/drawing/2014/main" val="1212389150"/>
                  </a:ext>
                </a:extLst>
              </a:tr>
              <a:tr h="382249">
                <a:tc>
                  <a:txBody>
                    <a:bodyPr/>
                    <a:lstStyle/>
                    <a:p>
                      <a:r>
                        <a:rPr lang="fr-CA" noProof="0"/>
                        <a:t>Option enrichie fam.</a:t>
                      </a:r>
                    </a:p>
                  </a:txBody>
                  <a:tcPr/>
                </a:tc>
                <a:tc>
                  <a:txBody>
                    <a:bodyPr/>
                    <a:lstStyle/>
                    <a:p>
                      <a:pPr algn="ctr"/>
                      <a:r>
                        <a:rPr lang="fr-CA" noProof="0">
                          <a:solidFill>
                            <a:schemeClr val="tx1"/>
                          </a:solidFill>
                        </a:rPr>
                        <a:t>130,26 $</a:t>
                      </a:r>
                    </a:p>
                  </a:txBody>
                  <a:tcPr/>
                </a:tc>
                <a:tc>
                  <a:txBody>
                    <a:bodyPr/>
                    <a:lstStyle/>
                    <a:p>
                      <a:pPr algn="ctr"/>
                      <a:r>
                        <a:rPr lang="fr-CA" noProof="0">
                          <a:solidFill>
                            <a:schemeClr val="tx1"/>
                          </a:solidFill>
                        </a:rPr>
                        <a:t>141,98 $ </a:t>
                      </a:r>
                      <a:r>
                        <a:rPr lang="fr-CA" noProof="0">
                          <a:solidFill>
                            <a:srgbClr val="FF0000"/>
                          </a:solidFill>
                        </a:rPr>
                        <a:t>(+9%)</a:t>
                      </a:r>
                      <a:endParaRPr lang="fr-CA" noProof="0">
                        <a:solidFill>
                          <a:schemeClr val="tx1"/>
                        </a:solidFill>
                      </a:endParaRPr>
                    </a:p>
                  </a:txBody>
                  <a:tcPr/>
                </a:tc>
                <a:extLst>
                  <a:ext uri="{0D108BD9-81ED-4DB2-BD59-A6C34878D82A}">
                    <a16:rowId xmlns:a16="http://schemas.microsoft.com/office/drawing/2014/main" val="2940841819"/>
                  </a:ext>
                </a:extLst>
              </a:tr>
              <a:tr h="382249">
                <a:tc>
                  <a:txBody>
                    <a:bodyPr/>
                    <a:lstStyle/>
                    <a:p>
                      <a:r>
                        <a:rPr lang="fr-CA" noProof="0"/>
                        <a:t>TOTAL</a:t>
                      </a:r>
                    </a:p>
                  </a:txBody>
                  <a:tcPr/>
                </a:tc>
                <a:tc>
                  <a:txBody>
                    <a:bodyPr/>
                    <a:lstStyle/>
                    <a:p>
                      <a:pPr algn="ctr"/>
                      <a:r>
                        <a:rPr lang="fr-CA" noProof="0"/>
                        <a:t>173,63 $</a:t>
                      </a:r>
                    </a:p>
                  </a:txBody>
                  <a:tcPr/>
                </a:tc>
                <a:tc>
                  <a:txBody>
                    <a:bodyPr/>
                    <a:lstStyle/>
                    <a:p>
                      <a:pPr algn="ctr"/>
                      <a:r>
                        <a:rPr lang="fr-CA" noProof="0"/>
                        <a:t>183.40 $</a:t>
                      </a:r>
                    </a:p>
                  </a:txBody>
                  <a:tcPr/>
                </a:tc>
                <a:extLst>
                  <a:ext uri="{0D108BD9-81ED-4DB2-BD59-A6C34878D82A}">
                    <a16:rowId xmlns:a16="http://schemas.microsoft.com/office/drawing/2014/main" val="3283156169"/>
                  </a:ext>
                </a:extLst>
              </a:tr>
              <a:tr h="382249">
                <a:tc>
                  <a:txBody>
                    <a:bodyPr/>
                    <a:lstStyle/>
                    <a:p>
                      <a:r>
                        <a:rPr lang="fr-CA" b="1" noProof="0"/>
                        <a:t>Taxes incluses 9%</a:t>
                      </a:r>
                    </a:p>
                  </a:txBody>
                  <a:tcPr/>
                </a:tc>
                <a:tc>
                  <a:txBody>
                    <a:bodyPr/>
                    <a:lstStyle/>
                    <a:p>
                      <a:pPr algn="ctr"/>
                      <a:r>
                        <a:rPr lang="fr-CA" b="1" noProof="0"/>
                        <a:t>189,26 $</a:t>
                      </a:r>
                    </a:p>
                  </a:txBody>
                  <a:tcPr/>
                </a:tc>
                <a:tc>
                  <a:txBody>
                    <a:bodyPr/>
                    <a:lstStyle/>
                    <a:p>
                      <a:pPr algn="ctr"/>
                      <a:r>
                        <a:rPr lang="fr-CA" b="1" noProof="0"/>
                        <a:t>199.91 $</a:t>
                      </a:r>
                    </a:p>
                  </a:txBody>
                  <a:tcPr/>
                </a:tc>
                <a:extLst>
                  <a:ext uri="{0D108BD9-81ED-4DB2-BD59-A6C34878D82A}">
                    <a16:rowId xmlns:a16="http://schemas.microsoft.com/office/drawing/2014/main" val="1050749393"/>
                  </a:ext>
                </a:extLst>
              </a:tr>
            </a:tbl>
          </a:graphicData>
        </a:graphic>
      </p:graphicFrame>
    </p:spTree>
    <p:extLst>
      <p:ext uri="{BB962C8B-B14F-4D97-AF65-F5344CB8AC3E}">
        <p14:creationId xmlns:p14="http://schemas.microsoft.com/office/powerpoint/2010/main" val="3347770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5" y="618189"/>
            <a:ext cx="8183880" cy="875388"/>
          </a:xfrm>
        </p:spPr>
        <p:txBody>
          <a:bodyPr>
            <a:normAutofit fontScale="90000"/>
          </a:bodyPr>
          <a:lstStyle/>
          <a:p>
            <a:r>
              <a:rPr lang="fr-CA" noProof="0"/>
              <a:t>5. Assurances  (Beneva)</a:t>
            </a:r>
            <a:br>
              <a:rPr lang="fr-CA" noProof="0"/>
            </a:br>
            <a:endParaRPr lang="fr-CA" noProof="0"/>
          </a:p>
        </p:txBody>
      </p:sp>
      <p:sp>
        <p:nvSpPr>
          <p:cNvPr id="4" name="Espace réservé du numéro de diapositive 3"/>
          <p:cNvSpPr>
            <a:spLocks noGrp="1"/>
          </p:cNvSpPr>
          <p:nvPr>
            <p:ph type="sldNum" sz="quarter" idx="12"/>
            <p:custDataLst>
              <p:tags r:id="rId2"/>
            </p:custDataLst>
          </p:nvPr>
        </p:nvSpPr>
        <p:spPr/>
        <p:txBody>
          <a:bodyPr/>
          <a:lstStyle/>
          <a:p>
            <a:pPr>
              <a:defRPr/>
            </a:pPr>
            <a:fld id="{D430391D-7CF0-4833-BD57-16FCF41EEE50}" type="slidenum">
              <a:rPr lang="fr-CA" noProof="0" smtClean="0"/>
              <a:pPr>
                <a:defRPr/>
              </a:pPr>
              <a:t>56</a:t>
            </a:fld>
            <a:endParaRPr lang="fr-CA" noProof="0"/>
          </a:p>
        </p:txBody>
      </p:sp>
      <p:pic>
        <p:nvPicPr>
          <p:cNvPr id="6" name="Image 5" descr="LogoAPL2014.jpg"/>
          <p:cNvPicPr>
            <a:picLocks noChangeAspect="1"/>
          </p:cNvPicPr>
          <p:nvPr>
            <p:custDataLst>
              <p:tags r:id="rId3"/>
            </p:custDataLst>
          </p:nvPr>
        </p:nvPicPr>
        <p:blipFill>
          <a:blip r:embed="rId8" cstate="print"/>
          <a:stretch>
            <a:fillRect/>
          </a:stretch>
        </p:blipFill>
        <p:spPr>
          <a:xfrm>
            <a:off x="0" y="6422291"/>
            <a:ext cx="1512168" cy="435709"/>
          </a:xfrm>
          <a:prstGeom prst="rect">
            <a:avLst/>
          </a:prstGeom>
        </p:spPr>
      </p:pic>
      <p:sp>
        <p:nvSpPr>
          <p:cNvPr id="10" name="Rectangle 1">
            <a:extLst>
              <a:ext uri="{FF2B5EF4-FFF2-40B4-BE49-F238E27FC236}">
                <a16:creationId xmlns:a16="http://schemas.microsoft.com/office/drawing/2014/main" id="{29F3FBCE-F9C7-4002-AC18-57C885E8E3C4}"/>
              </a:ext>
            </a:extLst>
          </p:cNvPr>
          <p:cNvSpPr>
            <a:spLocks noChangeArrowheads="1"/>
          </p:cNvSpPr>
          <p:nvPr>
            <p:custDataLst>
              <p:tags r:id="rId4"/>
            </p:custDataLst>
          </p:nvPr>
        </p:nvSpPr>
        <p:spPr bwMode="auto">
          <a:xfrm>
            <a:off x="467545" y="1176101"/>
            <a:ext cx="7796212" cy="2123658"/>
          </a:xfrm>
          <a:prstGeom prst="rect">
            <a:avLst/>
          </a:prstGeom>
          <a:noFill/>
          <a:ln w="9525">
            <a:noFill/>
            <a:miter lim="800000"/>
            <a:headEnd/>
            <a:tailEnd/>
          </a:ln>
        </p:spPr>
        <p:txBody>
          <a:bodyPr anchor="ctr">
            <a:spAutoFit/>
          </a:bodyPr>
          <a:lstStyle/>
          <a:p>
            <a:pPr eaLnBrk="0" hangingPunct="0">
              <a:defRPr/>
            </a:pPr>
            <a:r>
              <a:rPr lang="fr-CA" sz="2600" b="1" noProof="0">
                <a:solidFill>
                  <a:srgbClr val="FF0000"/>
                </a:solidFill>
                <a:latin typeface="+mn-lt"/>
              </a:rPr>
              <a:t>Pour information</a:t>
            </a:r>
          </a:p>
          <a:p>
            <a:pPr eaLnBrk="0" hangingPunct="0">
              <a:defRPr/>
            </a:pPr>
            <a:r>
              <a:rPr lang="fr-CA" sz="2600" b="1" noProof="0">
                <a:latin typeface="+mn-lt"/>
              </a:rPr>
              <a:t>Voici les taux en 2026 : </a:t>
            </a:r>
            <a:r>
              <a:rPr lang="fr-CA" sz="2600" b="1" noProof="0">
                <a:solidFill>
                  <a:srgbClr val="FF0000"/>
                </a:solidFill>
                <a:latin typeface="+mn-lt"/>
              </a:rPr>
              <a:t>+3,6% </a:t>
            </a:r>
          </a:p>
          <a:p>
            <a:pPr eaLnBrk="0" hangingPunct="0">
              <a:defRPr/>
            </a:pPr>
            <a:endParaRPr lang="fr-CA" sz="2600" b="1" cap="all" noProof="0">
              <a:latin typeface="+mn-lt"/>
            </a:endParaRPr>
          </a:p>
          <a:p>
            <a:pPr eaLnBrk="0" hangingPunct="0">
              <a:defRPr/>
            </a:pPr>
            <a:r>
              <a:rPr lang="fr-CA" sz="2600" b="1" cap="all" noProof="0">
                <a:latin typeface="+mn-lt"/>
              </a:rPr>
              <a:t>Assurance maladie 1 </a:t>
            </a:r>
            <a:r>
              <a:rPr lang="fr-CA" sz="2400" b="1" cap="all" noProof="0">
                <a:latin typeface="+mn-lt"/>
              </a:rPr>
              <a:t>(médicaments)</a:t>
            </a:r>
            <a:endParaRPr lang="fr-CA" sz="2400" cap="all" noProof="0">
              <a:latin typeface="+mn-lt"/>
            </a:endParaRPr>
          </a:p>
          <a:p>
            <a:pPr eaLnBrk="0" hangingPunct="0">
              <a:defRPr/>
            </a:pPr>
            <a:endParaRPr lang="fr-CA" sz="2800" noProof="0"/>
          </a:p>
        </p:txBody>
      </p:sp>
      <p:graphicFrame>
        <p:nvGraphicFramePr>
          <p:cNvPr id="13" name="Espace réservé du contenu 5">
            <a:extLst>
              <a:ext uri="{FF2B5EF4-FFF2-40B4-BE49-F238E27FC236}">
                <a16:creationId xmlns:a16="http://schemas.microsoft.com/office/drawing/2014/main" id="{938AC23F-78EF-481A-B4C2-1399C864AD1A}"/>
              </a:ext>
            </a:extLst>
          </p:cNvPr>
          <p:cNvGraphicFramePr>
            <a:graphicFrameLocks noGrp="1"/>
          </p:cNvGraphicFramePr>
          <p:nvPr>
            <p:ph idx="1"/>
            <p:custDataLst>
              <p:tags r:id="rId5"/>
            </p:custDataLst>
            <p:extLst>
              <p:ext uri="{D42A27DB-BD31-4B8C-83A1-F6EECF244321}">
                <p14:modId xmlns:p14="http://schemas.microsoft.com/office/powerpoint/2010/main" val="2673836789"/>
              </p:ext>
            </p:extLst>
          </p:nvPr>
        </p:nvGraphicFramePr>
        <p:xfrm>
          <a:off x="467545" y="3429000"/>
          <a:ext cx="8211504" cy="2124396"/>
        </p:xfrm>
        <a:graphic>
          <a:graphicData uri="http://schemas.openxmlformats.org/drawingml/2006/table">
            <a:tbl>
              <a:tblPr/>
              <a:tblGrid>
                <a:gridCol w="2149319">
                  <a:extLst>
                    <a:ext uri="{9D8B030D-6E8A-4147-A177-3AD203B41FA5}">
                      <a16:colId xmlns:a16="http://schemas.microsoft.com/office/drawing/2014/main" val="20000"/>
                    </a:ext>
                  </a:extLst>
                </a:gridCol>
                <a:gridCol w="2517649">
                  <a:extLst>
                    <a:ext uri="{9D8B030D-6E8A-4147-A177-3AD203B41FA5}">
                      <a16:colId xmlns:a16="http://schemas.microsoft.com/office/drawing/2014/main" val="20001"/>
                    </a:ext>
                  </a:extLst>
                </a:gridCol>
                <a:gridCol w="1874845">
                  <a:extLst>
                    <a:ext uri="{9D8B030D-6E8A-4147-A177-3AD203B41FA5}">
                      <a16:colId xmlns:a16="http://schemas.microsoft.com/office/drawing/2014/main" val="3571910089"/>
                    </a:ext>
                  </a:extLst>
                </a:gridCol>
                <a:gridCol w="1669691">
                  <a:extLst>
                    <a:ext uri="{9D8B030D-6E8A-4147-A177-3AD203B41FA5}">
                      <a16:colId xmlns:a16="http://schemas.microsoft.com/office/drawing/2014/main" val="20002"/>
                    </a:ext>
                  </a:extLst>
                </a:gridCol>
              </a:tblGrid>
              <a:tr h="849756">
                <a:tc>
                  <a:txBody>
                    <a:bodyPr/>
                    <a:lstStyle/>
                    <a:p>
                      <a:pPr algn="just">
                        <a:lnSpc>
                          <a:spcPct val="115000"/>
                        </a:lnSpc>
                        <a:spcAft>
                          <a:spcPts val="0"/>
                        </a:spcAft>
                      </a:pPr>
                      <a:endParaRPr lang="fr-CA" sz="1200" noProof="0">
                        <a:latin typeface="Century Schoolbook"/>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000" b="1" noProof="0">
                          <a:latin typeface="Century Schoolbook"/>
                          <a:ea typeface="Calibri"/>
                          <a:cs typeface="Times New Roman"/>
                        </a:rPr>
                        <a:t>Maladie 1 </a:t>
                      </a:r>
                      <a:r>
                        <a:rPr lang="fr-CA" sz="2000" noProof="0">
                          <a:latin typeface="Century Schoolbook"/>
                          <a:ea typeface="Calibri"/>
                          <a:cs typeface="Times New Roman"/>
                        </a:rPr>
                        <a:t>(SSQ)</a:t>
                      </a:r>
                      <a:endParaRPr lang="fr-CA" sz="2000" noProof="0">
                        <a:latin typeface="Calibri"/>
                        <a:ea typeface="Calibri"/>
                        <a:cs typeface="Times New Roman"/>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000" noProof="0">
                          <a:latin typeface="Century Schoolbook" panose="02040604050505020304" pitchFamily="18" charset="0"/>
                          <a:ea typeface="Calibri"/>
                          <a:cs typeface="Times New Roman"/>
                        </a:rPr>
                        <a:t>Contribution employeur</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000" b="1" noProof="0">
                          <a:latin typeface="Century Schoolbook"/>
                          <a:ea typeface="Calibri"/>
                          <a:cs typeface="Times New Roman"/>
                        </a:rPr>
                        <a:t>Taxe</a:t>
                      </a:r>
                      <a:r>
                        <a:rPr lang="fr-CA" sz="2000" b="1" baseline="0" noProof="0">
                          <a:latin typeface="Century Schoolbook"/>
                          <a:ea typeface="Calibri"/>
                          <a:cs typeface="Times New Roman"/>
                        </a:rPr>
                        <a:t> incluse 9%</a:t>
                      </a:r>
                      <a:endParaRPr lang="fr-CA" sz="2000" b="1" noProof="0">
                        <a:latin typeface="Calibri"/>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4880">
                <a:tc>
                  <a:txBody>
                    <a:bodyPr/>
                    <a:lstStyle/>
                    <a:p>
                      <a:pPr algn="just">
                        <a:lnSpc>
                          <a:spcPct val="115000"/>
                        </a:lnSpc>
                        <a:spcAft>
                          <a:spcPts val="0"/>
                        </a:spcAft>
                      </a:pPr>
                      <a:r>
                        <a:rPr lang="fr-CA" sz="2400" noProof="0">
                          <a:latin typeface="Century Schoolbook"/>
                          <a:ea typeface="Calibri"/>
                          <a:cs typeface="Times New Roman"/>
                        </a:rPr>
                        <a:t>Individuel</a:t>
                      </a:r>
                      <a:endParaRPr lang="fr-CA" sz="2400" noProof="0">
                        <a:latin typeface="Calibri"/>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400" noProof="0">
                          <a:latin typeface="Century Schoolbook"/>
                          <a:ea typeface="Calibri"/>
                          <a:cs typeface="Times New Roman"/>
                        </a:rPr>
                        <a:t>72,60 $</a:t>
                      </a:r>
                      <a:endParaRPr lang="fr-CA" sz="2400" noProof="0">
                        <a:solidFill>
                          <a:srgbClr val="FF0000"/>
                        </a:solidFill>
                        <a:latin typeface="Calibri"/>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400" noProof="0">
                          <a:solidFill>
                            <a:srgbClr val="FF0000"/>
                          </a:solidFill>
                          <a:latin typeface="Century Schoolbook" panose="02040604050505020304" pitchFamily="18" charset="0"/>
                          <a:ea typeface="Calibri"/>
                          <a:cs typeface="Times New Roman"/>
                        </a:rPr>
                        <a:t>(-5,77 $)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400" b="1" noProof="0">
                          <a:latin typeface="Century Schoolbook"/>
                          <a:ea typeface="Calibri"/>
                          <a:cs typeface="Times New Roman"/>
                        </a:rPr>
                        <a:t>72,84 $</a:t>
                      </a:r>
                      <a:endParaRPr lang="fr-CA" sz="2400" b="1" noProof="0">
                        <a:latin typeface="Calibri"/>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4880">
                <a:tc>
                  <a:txBody>
                    <a:bodyPr/>
                    <a:lstStyle/>
                    <a:p>
                      <a:pPr algn="just">
                        <a:lnSpc>
                          <a:spcPct val="115000"/>
                        </a:lnSpc>
                        <a:spcAft>
                          <a:spcPts val="0"/>
                        </a:spcAft>
                      </a:pPr>
                      <a:r>
                        <a:rPr lang="fr-CA" sz="2400" noProof="0">
                          <a:latin typeface="Century Schoolbook"/>
                          <a:ea typeface="Calibri"/>
                          <a:cs typeface="Times New Roman"/>
                        </a:rPr>
                        <a:t>Monoparental</a:t>
                      </a:r>
                      <a:endParaRPr lang="fr-CA" sz="2400" noProof="0">
                        <a:latin typeface="Calibri"/>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400" noProof="0">
                          <a:latin typeface="Century Schoolbook"/>
                          <a:ea typeface="Calibri"/>
                          <a:cs typeface="Times New Roman"/>
                        </a:rPr>
                        <a:t>108,91 $</a:t>
                      </a:r>
                      <a:endParaRPr lang="fr-CA" sz="2400" noProof="0">
                        <a:solidFill>
                          <a:srgbClr val="FF0000"/>
                        </a:solidFill>
                        <a:latin typeface="Calibri"/>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400" noProof="0">
                          <a:solidFill>
                            <a:srgbClr val="FF0000"/>
                          </a:solidFill>
                          <a:latin typeface="Century Schoolbook" panose="02040604050505020304" pitchFamily="18" charset="0"/>
                          <a:ea typeface="Calibri"/>
                          <a:cs typeface="Times New Roman"/>
                        </a:rPr>
                        <a:t>(-11,54 $)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400" b="1" noProof="0">
                          <a:latin typeface="Century Schoolbook"/>
                          <a:ea typeface="Calibri"/>
                          <a:cs typeface="Times New Roman"/>
                        </a:rPr>
                        <a:t>106,13 $</a:t>
                      </a:r>
                      <a:endParaRPr lang="fr-CA" sz="2400" b="1" noProof="0">
                        <a:latin typeface="Calibri"/>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4880">
                <a:tc>
                  <a:txBody>
                    <a:bodyPr/>
                    <a:lstStyle/>
                    <a:p>
                      <a:pPr algn="just">
                        <a:lnSpc>
                          <a:spcPct val="115000"/>
                        </a:lnSpc>
                        <a:spcAft>
                          <a:spcPts val="0"/>
                        </a:spcAft>
                      </a:pPr>
                      <a:r>
                        <a:rPr lang="fr-CA" sz="2400" noProof="0">
                          <a:latin typeface="Century Schoolbook"/>
                          <a:ea typeface="Calibri"/>
                          <a:cs typeface="Times New Roman"/>
                        </a:rPr>
                        <a:t>Familial</a:t>
                      </a:r>
                      <a:endParaRPr lang="fr-CA" sz="2400" noProof="0">
                        <a:latin typeface="Calibri"/>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400" noProof="0">
                          <a:latin typeface="Century Schoolbook"/>
                          <a:ea typeface="Calibri"/>
                          <a:cs typeface="Times New Roman"/>
                        </a:rPr>
                        <a:t>181,51 $</a:t>
                      </a:r>
                      <a:endParaRPr lang="fr-CA" sz="2400" noProof="0">
                        <a:solidFill>
                          <a:srgbClr val="FF0000"/>
                        </a:solidFill>
                        <a:latin typeface="Calibri"/>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400" noProof="0">
                          <a:solidFill>
                            <a:srgbClr val="FF0000"/>
                          </a:solidFill>
                          <a:latin typeface="Century Schoolbook" panose="02040604050505020304" pitchFamily="18" charset="0"/>
                          <a:ea typeface="Calibri"/>
                          <a:cs typeface="Times New Roman"/>
                        </a:rPr>
                        <a:t>(-11,54 $)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2400" b="1" noProof="0">
                          <a:latin typeface="Century Schoolbook"/>
                          <a:ea typeface="Calibri"/>
                          <a:cs typeface="Times New Roman"/>
                        </a:rPr>
                        <a:t>185,27 $</a:t>
                      </a:r>
                      <a:endParaRPr lang="fr-CA" sz="2400" b="1" noProof="0">
                        <a:latin typeface="Calibri"/>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026" name="Picture 2" descr="Beneva ‒ Applis sur Google Play">
            <a:extLst>
              <a:ext uri="{FF2B5EF4-FFF2-40B4-BE49-F238E27FC236}">
                <a16:creationId xmlns:a16="http://schemas.microsoft.com/office/drawing/2014/main" id="{81A4B75F-93CB-7BEF-0A58-2D7AF10EE773}"/>
              </a:ext>
            </a:extLst>
          </p:cNvPr>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7463850" y="1176101"/>
            <a:ext cx="9715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446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467544" y="1556792"/>
            <a:ext cx="8183880" cy="4620000"/>
          </a:xfrm>
        </p:spPr>
        <p:txBody>
          <a:bodyPr/>
          <a:lstStyle/>
          <a:p>
            <a:pPr marL="1168400" indent="0">
              <a:buClr>
                <a:schemeClr val="accent3"/>
              </a:buClr>
              <a:buNone/>
              <a:defRPr/>
            </a:pPr>
            <a:endParaRPr lang="fr-CA" sz="2400" noProof="0"/>
          </a:p>
          <a:p>
            <a:pPr marL="1168400" indent="0">
              <a:buClr>
                <a:schemeClr val="accent3"/>
              </a:buClr>
              <a:buNone/>
              <a:defRPr/>
            </a:pPr>
            <a:r>
              <a:rPr lang="fr-CA" sz="3200" noProof="0"/>
              <a:t>Seules les personnes qui demandent des changements doivent compléter le formulaire de mise à jour.</a:t>
            </a:r>
          </a:p>
          <a:p>
            <a:pPr marL="1168400" indent="0">
              <a:buClr>
                <a:schemeClr val="accent3"/>
              </a:buClr>
              <a:buNone/>
              <a:defRPr/>
            </a:pPr>
            <a:endParaRPr lang="fr-CA" sz="3200" noProof="0"/>
          </a:p>
          <a:p>
            <a:pPr marL="1168400" indent="0">
              <a:buClr>
                <a:schemeClr val="accent3"/>
              </a:buClr>
              <a:buNone/>
              <a:defRPr/>
            </a:pPr>
            <a:r>
              <a:rPr lang="fr-CA" noProof="0">
                <a:solidFill>
                  <a:srgbClr val="FF0000"/>
                </a:solidFill>
              </a:rPr>
              <a:t>Les personnes assurées doivent conserver les </a:t>
            </a:r>
            <a:r>
              <a:rPr lang="fr-CA" noProof="0" err="1">
                <a:solidFill>
                  <a:srgbClr val="FF0000"/>
                </a:solidFill>
              </a:rPr>
              <a:t>protetions</a:t>
            </a:r>
            <a:r>
              <a:rPr lang="fr-CA" noProof="0">
                <a:solidFill>
                  <a:srgbClr val="FF0000"/>
                </a:solidFill>
              </a:rPr>
              <a:t> facultatives 24 mois ou 36 mois selon le cas </a:t>
            </a:r>
            <a:r>
              <a:rPr lang="fr-CA" sz="1800" noProof="0">
                <a:solidFill>
                  <a:srgbClr val="FF0000"/>
                </a:solidFill>
              </a:rPr>
              <a:t>(l’augmentation des protections est possible, mais pas une diminution avant le terme)</a:t>
            </a:r>
          </a:p>
          <a:p>
            <a:pPr marL="0" lvl="1" indent="0">
              <a:buNone/>
              <a:defRPr/>
            </a:pPr>
            <a:endParaRPr lang="fr-CA" noProof="0"/>
          </a:p>
          <a:p>
            <a:pPr marL="0" lvl="1" indent="0">
              <a:buNone/>
              <a:defRPr/>
            </a:pPr>
            <a:endParaRPr lang="fr-CA" noProof="0"/>
          </a:p>
          <a:p>
            <a:pPr marL="0" lvl="1" indent="0">
              <a:buNone/>
              <a:defRPr/>
            </a:pPr>
            <a:endParaRPr lang="fr-CA" noProof="0"/>
          </a:p>
          <a:p>
            <a:pPr marL="0" lvl="1" indent="0">
              <a:buNone/>
              <a:defRPr/>
            </a:pPr>
            <a:endParaRPr lang="fr-CA" sz="4000" noProof="0"/>
          </a:p>
          <a:p>
            <a:pPr marL="264795" indent="-264795"/>
            <a:endParaRPr lang="fr-CA"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57</a:t>
            </a:fld>
            <a:endParaRPr lang="fr-CA" noProof="0"/>
          </a:p>
        </p:txBody>
      </p:sp>
      <p:pic>
        <p:nvPicPr>
          <p:cNvPr id="5" name="Image 4" descr="LogoAPL2014.jpg"/>
          <p:cNvPicPr>
            <a:picLocks noChangeAspect="1"/>
          </p:cNvPicPr>
          <p:nvPr>
            <p:custDataLst>
              <p:tags r:id="rId4"/>
            </p:custDataLst>
          </p:nvPr>
        </p:nvPicPr>
        <p:blipFill>
          <a:blip r:embed="rId8"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pic>
        <p:nvPicPr>
          <p:cNvPr id="6" name="Image 6" descr="j0078625">
            <a:extLst>
              <a:ext uri="{FF2B5EF4-FFF2-40B4-BE49-F238E27FC236}">
                <a16:creationId xmlns:a16="http://schemas.microsoft.com/office/drawing/2014/main" id="{08C9D176-0D96-B599-0092-3973101189AF}"/>
              </a:ext>
            </a:extLst>
          </p:cNvPr>
          <p:cNvPicPr>
            <a:picLocks noChangeAspect="1" noChangeArrowheads="1"/>
          </p:cNvPicPr>
          <p:nvPr>
            <p:custDataLst>
              <p:tags r:id="rId6"/>
            </p:custDataLst>
          </p:nvPr>
        </p:nvPicPr>
        <p:blipFill>
          <a:blip r:embed="rId10" cstate="print"/>
          <a:srcRect/>
          <a:stretch>
            <a:fillRect/>
          </a:stretch>
        </p:blipFill>
        <p:spPr bwMode="auto">
          <a:xfrm>
            <a:off x="539750" y="2205038"/>
            <a:ext cx="696913" cy="2114550"/>
          </a:xfrm>
          <a:prstGeom prst="rect">
            <a:avLst/>
          </a:prstGeom>
          <a:noFill/>
          <a:ln w="9525">
            <a:noFill/>
            <a:miter lim="800000"/>
            <a:headEnd/>
            <a:tailEnd/>
          </a:ln>
        </p:spPr>
      </p:pic>
    </p:spTree>
    <p:extLst>
      <p:ext uri="{BB962C8B-B14F-4D97-AF65-F5344CB8AC3E}">
        <p14:creationId xmlns:p14="http://schemas.microsoft.com/office/powerpoint/2010/main" val="395517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467544" y="1556792"/>
            <a:ext cx="8183880" cy="4620000"/>
          </a:xfrm>
        </p:spPr>
        <p:txBody>
          <a:bodyPr/>
          <a:lstStyle/>
          <a:p>
            <a:pPr marL="1168400" indent="0">
              <a:buClr>
                <a:schemeClr val="accent3"/>
              </a:buClr>
              <a:buNone/>
              <a:defRPr/>
            </a:pPr>
            <a:endParaRPr lang="fr-CA" sz="2400" noProof="0"/>
          </a:p>
          <a:p>
            <a:pPr marL="0" lvl="1" indent="0">
              <a:buNone/>
              <a:defRPr/>
            </a:pPr>
            <a:r>
              <a:rPr lang="fr-CA" sz="3200" noProof="0"/>
              <a:t>Seules les personnes demandant des modifications à leurs protections acheminent les mises à jour complétées à L’APL par courriel :</a:t>
            </a:r>
          </a:p>
          <a:p>
            <a:pPr marL="0" lvl="1" indent="0">
              <a:buNone/>
              <a:defRPr/>
            </a:pPr>
            <a:endParaRPr lang="fr-CA" sz="3200" noProof="0"/>
          </a:p>
          <a:p>
            <a:pPr marL="0" lvl="1" indent="0" algn="ctr">
              <a:buNone/>
              <a:defRPr/>
            </a:pPr>
            <a:r>
              <a:rPr lang="fr-CA" sz="3200" noProof="0">
                <a:hlinkClick r:id="rId7"/>
              </a:rPr>
              <a:t>assurances@aplcsq.net</a:t>
            </a:r>
            <a:endParaRPr lang="fr-CA" sz="3200" noProof="0"/>
          </a:p>
          <a:p>
            <a:pPr marL="0" lvl="1" indent="0">
              <a:buNone/>
              <a:defRPr/>
            </a:pPr>
            <a:endParaRPr lang="fr-CA" sz="3200" noProof="0"/>
          </a:p>
          <a:p>
            <a:pPr marL="0" lvl="1" indent="0">
              <a:buNone/>
              <a:defRPr/>
            </a:pPr>
            <a:endParaRPr lang="fr-CA" noProof="0"/>
          </a:p>
          <a:p>
            <a:pPr marL="0" lvl="1" indent="0">
              <a:buNone/>
              <a:defRPr/>
            </a:pPr>
            <a:endParaRPr lang="fr-CA" sz="4000" noProof="0"/>
          </a:p>
          <a:p>
            <a:pPr marL="264795" indent="-264795"/>
            <a:endParaRPr lang="fr-CA"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58</a:t>
            </a:fld>
            <a:endParaRPr lang="fr-CA" noProof="0"/>
          </a:p>
        </p:txBody>
      </p:sp>
      <p:pic>
        <p:nvPicPr>
          <p:cNvPr id="5" name="Image 4" descr="LogoAPL2014.jpg"/>
          <p:cNvPicPr>
            <a:picLocks noChangeAspect="1"/>
          </p:cNvPicPr>
          <p:nvPr>
            <p:custDataLst>
              <p:tags r:id="rId4"/>
            </p:custDataLst>
          </p:nvPr>
        </p:nvPicPr>
        <p:blipFill>
          <a:blip r:embed="rId8"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2895785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467544" y="1556792"/>
            <a:ext cx="8183880" cy="4620000"/>
          </a:xfrm>
        </p:spPr>
        <p:txBody>
          <a:bodyPr/>
          <a:lstStyle/>
          <a:p>
            <a:pPr marL="1168400" indent="0">
              <a:buClr>
                <a:schemeClr val="accent3"/>
              </a:buClr>
              <a:buNone/>
              <a:defRPr/>
            </a:pPr>
            <a:endParaRPr lang="fr-CA" sz="2400" noProof="0"/>
          </a:p>
          <a:p>
            <a:pPr marL="0" lvl="1" indent="0">
              <a:buNone/>
              <a:defRPr/>
            </a:pPr>
            <a:endParaRPr lang="fr-CA" noProof="0"/>
          </a:p>
          <a:p>
            <a:pPr marL="0" lvl="1" indent="0">
              <a:buNone/>
              <a:defRPr/>
            </a:pPr>
            <a:endParaRPr lang="fr-CA" sz="4000" noProof="0"/>
          </a:p>
          <a:p>
            <a:pPr marL="264795" indent="-264795"/>
            <a:endParaRPr lang="fr-CA" noProof="0">
              <a:ea typeface="Verdana"/>
            </a:endParaRPr>
          </a:p>
        </p:txBody>
      </p:sp>
      <p:sp>
        <p:nvSpPr>
          <p:cNvPr id="4" name="Espace réservé du numéro de diapositive 3"/>
          <p:cNvSpPr>
            <a:spLocks noGrp="1"/>
          </p:cNvSpPr>
          <p:nvPr>
            <p:ph type="sldNum" sz="quarter" idx="12"/>
            <p:custDataLst>
              <p:tags r:id="rId2"/>
            </p:custDataLst>
          </p:nvPr>
        </p:nvSpPr>
        <p:spPr/>
        <p:txBody>
          <a:bodyPr/>
          <a:lstStyle/>
          <a:p>
            <a:pPr>
              <a:defRPr/>
            </a:pPr>
            <a:fld id="{D430391D-7CF0-4833-BD57-16FCF41EEE50}" type="slidenum">
              <a:rPr lang="fr-CA" noProof="0" smtClean="0"/>
              <a:pPr>
                <a:defRPr/>
              </a:pPr>
              <a:t>59</a:t>
            </a:fld>
            <a:endParaRPr lang="fr-CA" noProof="0"/>
          </a:p>
        </p:txBody>
      </p:sp>
      <p:pic>
        <p:nvPicPr>
          <p:cNvPr id="5" name="Image 4" descr="LogoAPL2014.jpg"/>
          <p:cNvPicPr>
            <a:picLocks noChangeAspect="1"/>
          </p:cNvPicPr>
          <p:nvPr>
            <p:custDataLst>
              <p:tags r:id="rId3"/>
            </p:custDataLst>
          </p:nvPr>
        </p:nvPicPr>
        <p:blipFill>
          <a:blip r:embed="rId7"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1F66D83E-61AB-B3FC-BEE4-2488EADC6E41}"/>
              </a:ext>
            </a:extLst>
          </p:cNvPr>
          <p:cNvPicPr>
            <a:picLocks noChangeAspect="1"/>
          </p:cNvPicPr>
          <p:nvPr>
            <p:custDataLst>
              <p:tags r:id="rId5"/>
            </p:custDataLst>
          </p:nvPr>
        </p:nvPicPr>
        <p:blipFill rotWithShape="1">
          <a:blip r:embed="rId9">
            <a:extLst>
              <a:ext uri="{28A0092B-C50C-407E-A947-70E740481C1C}">
                <a14:useLocalDpi xmlns:a14="http://schemas.microsoft.com/office/drawing/2010/main" val="0"/>
              </a:ext>
            </a:extLst>
          </a:blip>
          <a:srcRect t="40000" b="10880"/>
          <a:stretch/>
        </p:blipFill>
        <p:spPr>
          <a:xfrm>
            <a:off x="1114425" y="359417"/>
            <a:ext cx="7331057" cy="5931129"/>
          </a:xfrm>
          <a:prstGeom prst="rect">
            <a:avLst/>
          </a:prstGeom>
        </p:spPr>
      </p:pic>
    </p:spTree>
    <p:extLst>
      <p:ext uri="{BB962C8B-B14F-4D97-AF65-F5344CB8AC3E}">
        <p14:creationId xmlns:p14="http://schemas.microsoft.com/office/powerpoint/2010/main" val="155819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F6366-4BE1-81FD-9B8E-AE482FCD8142}"/>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C3E3A42E-11BA-29FD-1C45-AA7808C8A0F5}"/>
              </a:ext>
            </a:extLst>
          </p:cNvPr>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a:extLst>
              <a:ext uri="{FF2B5EF4-FFF2-40B4-BE49-F238E27FC236}">
                <a16:creationId xmlns:a16="http://schemas.microsoft.com/office/drawing/2014/main" id="{E3581BB4-5AA6-EFE7-17DF-EF44EA5B79D5}"/>
              </a:ext>
            </a:extLst>
          </p:cNvPr>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6</a:t>
            </a:fld>
            <a:endParaRPr lang="fr-CA" noProof="0"/>
          </a:p>
        </p:txBody>
      </p:sp>
      <p:sp>
        <p:nvSpPr>
          <p:cNvPr id="76805" name="Espace réservé du contenu 5">
            <a:extLst>
              <a:ext uri="{FF2B5EF4-FFF2-40B4-BE49-F238E27FC236}">
                <a16:creationId xmlns:a16="http://schemas.microsoft.com/office/drawing/2014/main" id="{7F58A028-15D9-E2C4-F3DB-5C5BBA2F12BE}"/>
              </a:ext>
            </a:extLst>
          </p:cNvPr>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9D21ADA5-9CC5-4B71-8936-067CE569361D}"/>
              </a:ext>
            </a:extLst>
          </p:cNvPr>
          <p:cNvSpPr txBox="1">
            <a:spLocks/>
          </p:cNvSpPr>
          <p:nvPr>
            <p:custDataLst>
              <p:tags r:id="rId4"/>
            </p:custDataLst>
          </p:nvPr>
        </p:nvSpPr>
        <p:spPr bwMode="auto">
          <a:xfrm>
            <a:off x="482690" y="1484073"/>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just">
              <a:buNone/>
            </a:pPr>
            <a:endParaRPr lang="fr-CA" sz="2400" noProof="0">
              <a:solidFill>
                <a:srgbClr val="0070C0"/>
              </a:solidFill>
            </a:endParaRPr>
          </a:p>
          <a:p>
            <a:pPr marL="0" indent="0" algn="just">
              <a:buNone/>
            </a:pPr>
            <a:r>
              <a:rPr lang="fr-CA" sz="2400" noProof="0">
                <a:solidFill>
                  <a:srgbClr val="0070C0"/>
                </a:solidFill>
              </a:rPr>
              <a:t>À la suite de la décision de l’assemblée générale du 29 octobre 2025, le CE de L’APL a reçu le mandat de poursuivre les étapes en prévision de l’agrandissement / aménagement de la maison de L’APL. </a:t>
            </a:r>
          </a:p>
          <a:p>
            <a:pPr marL="0" indent="0" algn="just">
              <a:buNone/>
            </a:pPr>
            <a:endParaRPr lang="fr-CA" sz="2400" noProof="0"/>
          </a:p>
        </p:txBody>
      </p:sp>
      <p:pic>
        <p:nvPicPr>
          <p:cNvPr id="7" name="Image 5" descr="LogoAPL2014.jpg">
            <a:extLst>
              <a:ext uri="{FF2B5EF4-FFF2-40B4-BE49-F238E27FC236}">
                <a16:creationId xmlns:a16="http://schemas.microsoft.com/office/drawing/2014/main" id="{F87D1BF5-C072-B7F4-9097-494FCA005019}"/>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12758708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467544" y="1556792"/>
            <a:ext cx="8183880" cy="4620000"/>
          </a:xfrm>
        </p:spPr>
        <p:txBody>
          <a:bodyPr/>
          <a:lstStyle/>
          <a:p>
            <a:pPr marL="1168400" indent="0">
              <a:buClr>
                <a:schemeClr val="accent3"/>
              </a:buClr>
              <a:buNone/>
              <a:defRPr/>
            </a:pPr>
            <a:endParaRPr lang="fr-CA" sz="2400" noProof="0"/>
          </a:p>
          <a:p>
            <a:pPr marL="0" lvl="1" indent="0">
              <a:buNone/>
              <a:defRPr/>
            </a:pPr>
            <a:endParaRPr lang="fr-CA" sz="3200" noProof="0"/>
          </a:p>
          <a:p>
            <a:pPr marL="0" lvl="1" indent="0">
              <a:buNone/>
              <a:defRPr/>
            </a:pPr>
            <a:endParaRPr lang="fr-CA" noProof="0"/>
          </a:p>
          <a:p>
            <a:pPr marL="0" lvl="1" indent="0">
              <a:buNone/>
              <a:defRPr/>
            </a:pPr>
            <a:endParaRPr lang="fr-CA" sz="4000" noProof="0"/>
          </a:p>
          <a:p>
            <a:pPr marL="264795" indent="-264795"/>
            <a:endParaRPr lang="fr-CA" noProof="0">
              <a:ea typeface="Verdana"/>
            </a:endParaRPr>
          </a:p>
        </p:txBody>
      </p:sp>
      <p:sp>
        <p:nvSpPr>
          <p:cNvPr id="4" name="Espace réservé du numéro de diapositive 3"/>
          <p:cNvSpPr>
            <a:spLocks noGrp="1"/>
          </p:cNvSpPr>
          <p:nvPr>
            <p:ph type="sldNum" sz="quarter" idx="12"/>
            <p:custDataLst>
              <p:tags r:id="rId2"/>
            </p:custDataLst>
          </p:nvPr>
        </p:nvSpPr>
        <p:spPr/>
        <p:txBody>
          <a:bodyPr/>
          <a:lstStyle/>
          <a:p>
            <a:pPr>
              <a:defRPr/>
            </a:pPr>
            <a:fld id="{D430391D-7CF0-4833-BD57-16FCF41EEE50}" type="slidenum">
              <a:rPr lang="fr-CA" noProof="0" smtClean="0"/>
              <a:pPr>
                <a:defRPr/>
              </a:pPr>
              <a:t>60</a:t>
            </a:fld>
            <a:endParaRPr lang="fr-CA" noProof="0"/>
          </a:p>
        </p:txBody>
      </p:sp>
      <p:pic>
        <p:nvPicPr>
          <p:cNvPr id="5" name="Image 4" descr="LogoAPL2014.jpg"/>
          <p:cNvPicPr>
            <a:picLocks noChangeAspect="1"/>
          </p:cNvPicPr>
          <p:nvPr>
            <p:custDataLst>
              <p:tags r:id="rId3"/>
            </p:custDataLst>
          </p:nvPr>
        </p:nvPicPr>
        <p:blipFill>
          <a:blip r:embed="rId7"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7130590" y="419270"/>
            <a:ext cx="1819275" cy="523875"/>
          </a:xfrm>
          <a:prstGeom prst="rect">
            <a:avLst/>
          </a:prstGeom>
        </p:spPr>
      </p:pic>
      <p:pic>
        <p:nvPicPr>
          <p:cNvPr id="14" name="Image 13" descr="Une image contenant table">
            <a:extLst>
              <a:ext uri="{FF2B5EF4-FFF2-40B4-BE49-F238E27FC236}">
                <a16:creationId xmlns:a16="http://schemas.microsoft.com/office/drawing/2014/main" id="{4647CD1E-4C1C-05CA-B098-8CDC7AC91605}"/>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1512168" y="25633"/>
            <a:ext cx="5483436" cy="6806377"/>
          </a:xfrm>
          <a:prstGeom prst="rect">
            <a:avLst/>
          </a:prstGeom>
        </p:spPr>
      </p:pic>
    </p:spTree>
    <p:extLst>
      <p:ext uri="{BB962C8B-B14F-4D97-AF65-F5344CB8AC3E}">
        <p14:creationId xmlns:p14="http://schemas.microsoft.com/office/powerpoint/2010/main" val="269438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467544" y="381000"/>
            <a:ext cx="8183880" cy="5795792"/>
          </a:xfrm>
        </p:spPr>
        <p:txBody>
          <a:bodyPr/>
          <a:lstStyle/>
          <a:p>
            <a:pPr marL="0" lvl="1" indent="0">
              <a:buNone/>
              <a:defRPr/>
            </a:pPr>
            <a:r>
              <a:rPr lang="fr-CA" sz="3200" noProof="0"/>
              <a:t>Signature requise seulement si vous n’avez pas d’adresse courriel qui comporte vos nom et prénom (vous pouvez utiliser l’adresse CSSDGS): </a:t>
            </a:r>
          </a:p>
          <a:p>
            <a:pPr marL="0" lvl="1" indent="0">
              <a:buNone/>
              <a:defRPr/>
            </a:pPr>
            <a:endParaRPr lang="fr-CA" sz="3200" noProof="0"/>
          </a:p>
          <a:p>
            <a:pPr marL="0" lvl="1" indent="0">
              <a:buNone/>
              <a:defRPr/>
            </a:pPr>
            <a:endParaRPr lang="fr-CA" noProof="0"/>
          </a:p>
          <a:p>
            <a:pPr marL="0" lvl="1" indent="0">
              <a:buNone/>
              <a:defRPr/>
            </a:pPr>
            <a:endParaRPr lang="fr-CA" sz="4000" noProof="0"/>
          </a:p>
          <a:p>
            <a:pPr marL="264795" indent="-264795"/>
            <a:endParaRPr lang="fr-CA" noProof="0">
              <a:ea typeface="Verdana"/>
            </a:endParaRPr>
          </a:p>
        </p:txBody>
      </p:sp>
      <p:sp>
        <p:nvSpPr>
          <p:cNvPr id="4" name="Espace réservé du numéro de diapositive 3"/>
          <p:cNvSpPr>
            <a:spLocks noGrp="1"/>
          </p:cNvSpPr>
          <p:nvPr>
            <p:ph type="sldNum" sz="quarter" idx="12"/>
            <p:custDataLst>
              <p:tags r:id="rId2"/>
            </p:custDataLst>
          </p:nvPr>
        </p:nvSpPr>
        <p:spPr/>
        <p:txBody>
          <a:bodyPr/>
          <a:lstStyle/>
          <a:p>
            <a:pPr>
              <a:defRPr/>
            </a:pPr>
            <a:fld id="{D430391D-7CF0-4833-BD57-16FCF41EEE50}" type="slidenum">
              <a:rPr lang="fr-CA" noProof="0" smtClean="0"/>
              <a:pPr>
                <a:defRPr/>
              </a:pPr>
              <a:t>61</a:t>
            </a:fld>
            <a:endParaRPr lang="fr-CA" noProof="0"/>
          </a:p>
        </p:txBody>
      </p:sp>
      <p:pic>
        <p:nvPicPr>
          <p:cNvPr id="5" name="Image 4" descr="LogoAPL2014.jpg"/>
          <p:cNvPicPr>
            <a:picLocks noChangeAspect="1"/>
          </p:cNvPicPr>
          <p:nvPr>
            <p:custDataLst>
              <p:tags r:id="rId3"/>
            </p:custDataLst>
          </p:nvPr>
        </p:nvPicPr>
        <p:blipFill>
          <a:blip r:embed="rId8"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6529388" y="6294437"/>
            <a:ext cx="1819275" cy="523875"/>
          </a:xfrm>
          <a:prstGeom prst="rect">
            <a:avLst/>
          </a:prstGeom>
        </p:spPr>
      </p:pic>
      <p:pic>
        <p:nvPicPr>
          <p:cNvPr id="7" name="Image 6" descr="j0078625">
            <a:extLst>
              <a:ext uri="{FF2B5EF4-FFF2-40B4-BE49-F238E27FC236}">
                <a16:creationId xmlns:a16="http://schemas.microsoft.com/office/drawing/2014/main" id="{EFBA52C0-6326-7772-B0E5-F6403564FF5E}"/>
              </a:ext>
            </a:extLst>
          </p:cNvPr>
          <p:cNvPicPr>
            <a:picLocks noChangeAspect="1" noChangeArrowheads="1"/>
          </p:cNvPicPr>
          <p:nvPr>
            <p:custDataLst>
              <p:tags r:id="rId5"/>
            </p:custDataLst>
          </p:nvPr>
        </p:nvPicPr>
        <p:blipFill>
          <a:blip r:embed="rId10" cstate="print"/>
          <a:srcRect/>
          <a:stretch>
            <a:fillRect/>
          </a:stretch>
        </p:blipFill>
        <p:spPr bwMode="auto">
          <a:xfrm flipH="1">
            <a:off x="8323379" y="613542"/>
            <a:ext cx="616606" cy="1813066"/>
          </a:xfrm>
          <a:prstGeom prst="rect">
            <a:avLst/>
          </a:prstGeom>
          <a:noFill/>
          <a:ln w="9525">
            <a:noFill/>
            <a:miter lim="800000"/>
            <a:headEnd/>
            <a:tailEnd/>
          </a:ln>
        </p:spPr>
      </p:pic>
      <p:pic>
        <p:nvPicPr>
          <p:cNvPr id="9" name="Image 8" descr="Une image contenant table&#10;&#10;Description générée automatiquement">
            <a:extLst>
              <a:ext uri="{FF2B5EF4-FFF2-40B4-BE49-F238E27FC236}">
                <a16:creationId xmlns:a16="http://schemas.microsoft.com/office/drawing/2014/main" id="{CB4F96AD-8378-C207-F57B-C9D5DC1A85DF}"/>
              </a:ext>
            </a:extLst>
          </p:cNvPr>
          <p:cNvPicPr>
            <a:picLocks noChangeAspect="1"/>
          </p:cNvPicPr>
          <p:nvPr>
            <p:custDataLst>
              <p:tags r:id="rId6"/>
            </p:custDataLst>
          </p:nvPr>
        </p:nvPicPr>
        <p:blipFill rotWithShape="1">
          <a:blip r:embed="rId11" cstate="print">
            <a:extLst>
              <a:ext uri="{28A0092B-C50C-407E-A947-70E740481C1C}">
                <a14:useLocalDpi xmlns:a14="http://schemas.microsoft.com/office/drawing/2010/main" val="0"/>
              </a:ext>
            </a:extLst>
          </a:blip>
          <a:srcRect l="3249" t="76111" r="3450" b="5556"/>
          <a:stretch/>
        </p:blipFill>
        <p:spPr>
          <a:xfrm>
            <a:off x="115411" y="2867024"/>
            <a:ext cx="8824574" cy="2244023"/>
          </a:xfrm>
          <a:prstGeom prst="rect">
            <a:avLst/>
          </a:prstGeom>
        </p:spPr>
      </p:pic>
    </p:spTree>
    <p:extLst>
      <p:ext uri="{BB962C8B-B14F-4D97-AF65-F5344CB8AC3E}">
        <p14:creationId xmlns:p14="http://schemas.microsoft.com/office/powerpoint/2010/main" val="22395948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467544" y="1556792"/>
            <a:ext cx="8183880" cy="4620000"/>
          </a:xfrm>
        </p:spPr>
        <p:txBody>
          <a:bodyPr/>
          <a:lstStyle/>
          <a:p>
            <a:pPr marL="1168400" indent="0">
              <a:buClr>
                <a:schemeClr val="accent3"/>
              </a:buClr>
              <a:buNone/>
              <a:defRPr/>
            </a:pPr>
            <a:endParaRPr lang="fr-CA" sz="2400" noProof="0"/>
          </a:p>
          <a:p>
            <a:pPr marL="0" lvl="1" indent="0">
              <a:buNone/>
              <a:defRPr/>
            </a:pPr>
            <a:endParaRPr lang="fr-CA" sz="3200" noProof="0"/>
          </a:p>
          <a:p>
            <a:pPr marL="0" lvl="1" indent="0">
              <a:buNone/>
              <a:defRPr/>
            </a:pPr>
            <a:endParaRPr lang="fr-CA" noProof="0"/>
          </a:p>
          <a:p>
            <a:pPr marL="0" lvl="1" indent="0">
              <a:buNone/>
              <a:defRPr/>
            </a:pPr>
            <a:endParaRPr lang="fr-CA" sz="4000" noProof="0"/>
          </a:p>
          <a:p>
            <a:pPr marL="264795" indent="-264795"/>
            <a:endParaRPr lang="fr-CA"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62</a:t>
            </a:fld>
            <a:endParaRPr lang="fr-CA" noProof="0"/>
          </a:p>
        </p:txBody>
      </p:sp>
      <p:pic>
        <p:nvPicPr>
          <p:cNvPr id="5" name="Image 4" descr="LogoAPL2014.jpg"/>
          <p:cNvPicPr>
            <a:picLocks noChangeAspect="1"/>
          </p:cNvPicPr>
          <p:nvPr>
            <p:custDataLst>
              <p:tags r:id="rId4"/>
            </p:custDataLst>
          </p:nvPr>
        </p:nvPicPr>
        <p:blipFill>
          <a:blip r:embed="rId8"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pic>
        <p:nvPicPr>
          <p:cNvPr id="7" name="Image 6" descr="Une image contenant texte">
            <a:extLst>
              <a:ext uri="{FF2B5EF4-FFF2-40B4-BE49-F238E27FC236}">
                <a16:creationId xmlns:a16="http://schemas.microsoft.com/office/drawing/2014/main" id="{8FCE88B7-27CC-E5E6-F4D4-68C8776AEF99}"/>
              </a:ext>
            </a:extLst>
          </p:cNvPr>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113019" y="1505075"/>
            <a:ext cx="8928655" cy="4671717"/>
          </a:xfrm>
          <a:prstGeom prst="rect">
            <a:avLst/>
          </a:prstGeom>
        </p:spPr>
      </p:pic>
    </p:spTree>
    <p:extLst>
      <p:ext uri="{BB962C8B-B14F-4D97-AF65-F5344CB8AC3E}">
        <p14:creationId xmlns:p14="http://schemas.microsoft.com/office/powerpoint/2010/main" val="3110758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a:defRPr/>
            </a:pPr>
            <a:fld id="{D430391D-7CF0-4833-BD57-16FCF41EEE50}" type="slidenum">
              <a:rPr lang="fr-CA" noProof="0" smtClean="0"/>
              <a:pPr>
                <a:defRPr/>
              </a:pPr>
              <a:t>63</a:t>
            </a:fld>
            <a:endParaRPr lang="fr-CA" noProof="0"/>
          </a:p>
        </p:txBody>
      </p:sp>
      <p:pic>
        <p:nvPicPr>
          <p:cNvPr id="5" name="Image 4" descr="LogoAPL2014.jpg"/>
          <p:cNvPicPr>
            <a:picLocks noChangeAspect="1"/>
          </p:cNvPicPr>
          <p:nvPr>
            <p:custDataLst>
              <p:tags r:id="rId2"/>
            </p:custDataLst>
          </p:nvPr>
        </p:nvPicPr>
        <p:blipFill>
          <a:blip r:embed="rId9" cstate="print"/>
          <a:stretch>
            <a:fillRect/>
          </a:stretch>
        </p:blipFill>
        <p:spPr>
          <a:xfrm>
            <a:off x="0" y="6422291"/>
            <a:ext cx="1512168" cy="435709"/>
          </a:xfrm>
          <a:prstGeom prst="rect">
            <a:avLst/>
          </a:prstGeom>
        </p:spPr>
      </p:pic>
      <p:sp>
        <p:nvSpPr>
          <p:cNvPr id="8" name="Titre 1">
            <a:extLst>
              <a:ext uri="{FF2B5EF4-FFF2-40B4-BE49-F238E27FC236}">
                <a16:creationId xmlns:a16="http://schemas.microsoft.com/office/drawing/2014/main" id="{3AD118DE-3069-49BB-96BC-A2258FBCF3D8}"/>
              </a:ext>
            </a:extLst>
          </p:cNvPr>
          <p:cNvSpPr txBox="1">
            <a:spLocks/>
          </p:cNvSpPr>
          <p:nvPr>
            <p:custDataLst>
              <p:tags r:id="rId3"/>
            </p:custDataLst>
          </p:nvPr>
        </p:nvSpPr>
        <p:spPr>
          <a:xfrm>
            <a:off x="395854" y="566713"/>
            <a:ext cx="8183880" cy="936104"/>
          </a:xfrm>
          <a:prstGeom prst="rect">
            <a:avLst/>
          </a:prstGeom>
        </p:spPr>
        <p:txBody>
          <a:bodyPr vert="horz" anchor="b">
            <a:normAutofit fontScale="97500"/>
          </a:bodyPr>
          <a:lstStyle>
            <a:lvl1pPr algn="l" rtl="0" eaLnBrk="0" fontAlgn="base" hangingPunct="0">
              <a:spcBef>
                <a:spcPct val="0"/>
              </a:spcBef>
              <a:spcAft>
                <a:spcPct val="0"/>
              </a:spcAft>
              <a:defRPr sz="3600" b="1" kern="1200">
                <a:solidFill>
                  <a:srgbClr val="7172A7"/>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7172A7"/>
                </a:solidFill>
                <a:latin typeface="Verdana" pitchFamily="34" charset="0"/>
              </a:defRPr>
            </a:lvl2pPr>
            <a:lvl3pPr algn="l" rtl="0" eaLnBrk="0" fontAlgn="base" hangingPunct="0">
              <a:spcBef>
                <a:spcPct val="0"/>
              </a:spcBef>
              <a:spcAft>
                <a:spcPct val="0"/>
              </a:spcAft>
              <a:defRPr sz="3600" b="1">
                <a:solidFill>
                  <a:srgbClr val="7172A7"/>
                </a:solidFill>
                <a:latin typeface="Verdana" pitchFamily="34" charset="0"/>
              </a:defRPr>
            </a:lvl3pPr>
            <a:lvl4pPr algn="l" rtl="0" eaLnBrk="0" fontAlgn="base" hangingPunct="0">
              <a:spcBef>
                <a:spcPct val="0"/>
              </a:spcBef>
              <a:spcAft>
                <a:spcPct val="0"/>
              </a:spcAft>
              <a:defRPr sz="3600" b="1">
                <a:solidFill>
                  <a:srgbClr val="7172A7"/>
                </a:solidFill>
                <a:latin typeface="Verdana" pitchFamily="34" charset="0"/>
              </a:defRPr>
            </a:lvl4pPr>
            <a:lvl5pPr algn="l" rtl="0" eaLnBrk="0" fontAlgn="base" hangingPunct="0">
              <a:spcBef>
                <a:spcPct val="0"/>
              </a:spcBef>
              <a:spcAft>
                <a:spcPct val="0"/>
              </a:spcAft>
              <a:defRPr sz="3600" b="1">
                <a:solidFill>
                  <a:srgbClr val="7172A7"/>
                </a:solidFill>
                <a:latin typeface="Verdana" pitchFamily="34" charset="0"/>
              </a:defRPr>
            </a:lvl5pPr>
            <a:lvl6pPr marL="457200" algn="l" rtl="0" fontAlgn="base">
              <a:spcBef>
                <a:spcPct val="0"/>
              </a:spcBef>
              <a:spcAft>
                <a:spcPct val="0"/>
              </a:spcAft>
              <a:defRPr sz="3600" b="1">
                <a:solidFill>
                  <a:srgbClr val="7172A7"/>
                </a:solidFill>
                <a:latin typeface="Verdana" pitchFamily="34" charset="0"/>
              </a:defRPr>
            </a:lvl6pPr>
            <a:lvl7pPr marL="914400" algn="l" rtl="0" fontAlgn="base">
              <a:spcBef>
                <a:spcPct val="0"/>
              </a:spcBef>
              <a:spcAft>
                <a:spcPct val="0"/>
              </a:spcAft>
              <a:defRPr sz="3600" b="1">
                <a:solidFill>
                  <a:srgbClr val="7172A7"/>
                </a:solidFill>
                <a:latin typeface="Verdana" pitchFamily="34" charset="0"/>
              </a:defRPr>
            </a:lvl7pPr>
            <a:lvl8pPr marL="1371600" algn="l" rtl="0" fontAlgn="base">
              <a:spcBef>
                <a:spcPct val="0"/>
              </a:spcBef>
              <a:spcAft>
                <a:spcPct val="0"/>
              </a:spcAft>
              <a:defRPr sz="3600" b="1">
                <a:solidFill>
                  <a:srgbClr val="7172A7"/>
                </a:solidFill>
                <a:latin typeface="Verdana" pitchFamily="34" charset="0"/>
              </a:defRPr>
            </a:lvl8pPr>
            <a:lvl9pPr marL="1828800" algn="l" rtl="0" fontAlgn="base">
              <a:spcBef>
                <a:spcPct val="0"/>
              </a:spcBef>
              <a:spcAft>
                <a:spcPct val="0"/>
              </a:spcAft>
              <a:defRPr sz="3600" b="1">
                <a:solidFill>
                  <a:srgbClr val="7172A7"/>
                </a:solidFill>
                <a:latin typeface="Verdana" pitchFamily="34" charset="0"/>
              </a:defRPr>
            </a:lvl9pPr>
            <a:extLst/>
          </a:lstStyle>
          <a:p>
            <a:endParaRPr lang="fr-CA" noProof="0"/>
          </a:p>
        </p:txBody>
      </p:sp>
      <p:pic>
        <p:nvPicPr>
          <p:cNvPr id="9" name="Espace réservé du contenu 8">
            <a:extLst>
              <a:ext uri="{FF2B5EF4-FFF2-40B4-BE49-F238E27FC236}">
                <a16:creationId xmlns:a16="http://schemas.microsoft.com/office/drawing/2014/main" id="{52612233-FBA6-454A-A607-508368CFABCE}"/>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bwMode="auto">
          <a:xfrm>
            <a:off x="6757988" y="910168"/>
            <a:ext cx="1819275" cy="523875"/>
          </a:xfrm>
          <a:prstGeom prst="rect">
            <a:avLst/>
          </a:prstGeom>
          <a:noFill/>
          <a:ln w="9525">
            <a:noFill/>
            <a:miter lim="800000"/>
            <a:headEnd/>
            <a:tailEnd/>
          </a:ln>
        </p:spPr>
      </p:pic>
      <p:sp>
        <p:nvSpPr>
          <p:cNvPr id="3" name="Espace réservé du contenu 2">
            <a:extLst>
              <a:ext uri="{FF2B5EF4-FFF2-40B4-BE49-F238E27FC236}">
                <a16:creationId xmlns:a16="http://schemas.microsoft.com/office/drawing/2014/main" id="{E772235A-5AC3-4D92-A046-67C3D8E13825}"/>
              </a:ext>
            </a:extLst>
          </p:cNvPr>
          <p:cNvSpPr>
            <a:spLocks noGrp="1"/>
          </p:cNvSpPr>
          <p:nvPr>
            <p:ph idx="1"/>
            <p:custDataLst>
              <p:tags r:id="rId5"/>
            </p:custDataLst>
          </p:nvPr>
        </p:nvSpPr>
        <p:spPr>
          <a:xfrm>
            <a:off x="502920" y="2348880"/>
            <a:ext cx="8183880" cy="2369424"/>
          </a:xfrm>
        </p:spPr>
        <p:txBody>
          <a:bodyPr/>
          <a:lstStyle/>
          <a:p>
            <a:pPr marL="363538" indent="-363538" algn="ctr">
              <a:buClr>
                <a:schemeClr val="accent3"/>
              </a:buClr>
              <a:buNone/>
              <a:defRPr/>
            </a:pPr>
            <a:r>
              <a:rPr lang="fr-CA" sz="3200" noProof="0"/>
              <a:t>La mise à jour a lieu du </a:t>
            </a:r>
          </a:p>
          <a:p>
            <a:pPr marL="363538" indent="-363538" algn="ctr">
              <a:buClr>
                <a:schemeClr val="accent3"/>
              </a:buClr>
              <a:buNone/>
              <a:defRPr/>
            </a:pPr>
            <a:r>
              <a:rPr lang="fr-CA" sz="3200" b="1" noProof="0"/>
              <a:t>27 novembre </a:t>
            </a:r>
          </a:p>
          <a:p>
            <a:pPr marL="363538" indent="-363538" algn="ctr">
              <a:buClr>
                <a:schemeClr val="accent3"/>
              </a:buClr>
              <a:buNone/>
              <a:defRPr/>
            </a:pPr>
            <a:r>
              <a:rPr lang="fr-CA" sz="3200" b="1" noProof="0"/>
              <a:t>au 8 décembre 2025.</a:t>
            </a:r>
            <a:endParaRPr lang="fr-CA" sz="3200" noProof="0"/>
          </a:p>
        </p:txBody>
      </p:sp>
      <p:pic>
        <p:nvPicPr>
          <p:cNvPr id="7" name="Image 5" descr="j0078625">
            <a:extLst>
              <a:ext uri="{FF2B5EF4-FFF2-40B4-BE49-F238E27FC236}">
                <a16:creationId xmlns:a16="http://schemas.microsoft.com/office/drawing/2014/main" id="{9DBCBC7E-3C56-4428-B9C9-A551EA60A3EF}"/>
              </a:ext>
            </a:extLst>
          </p:cNvPr>
          <p:cNvPicPr>
            <a:picLocks noChangeAspect="1" noChangeArrowheads="1"/>
          </p:cNvPicPr>
          <p:nvPr>
            <p:custDataLst>
              <p:tags r:id="rId6"/>
            </p:custDataLst>
          </p:nvPr>
        </p:nvPicPr>
        <p:blipFill>
          <a:blip r:embed="rId11" cstate="print"/>
          <a:srcRect/>
          <a:stretch>
            <a:fillRect/>
          </a:stretch>
        </p:blipFill>
        <p:spPr bwMode="auto">
          <a:xfrm>
            <a:off x="747645" y="1988840"/>
            <a:ext cx="696912" cy="2114550"/>
          </a:xfrm>
          <a:prstGeom prst="rect">
            <a:avLst/>
          </a:prstGeom>
          <a:noFill/>
          <a:ln w="9525">
            <a:noFill/>
            <a:miter lim="800000"/>
            <a:headEnd/>
            <a:tailEnd/>
          </a:ln>
        </p:spPr>
      </p:pic>
      <p:sp>
        <p:nvSpPr>
          <p:cNvPr id="2" name="Titre 1">
            <a:extLst>
              <a:ext uri="{FF2B5EF4-FFF2-40B4-BE49-F238E27FC236}">
                <a16:creationId xmlns:a16="http://schemas.microsoft.com/office/drawing/2014/main" id="{722005C7-A9E3-A301-9EE2-3CC975228C70}"/>
              </a:ext>
            </a:extLst>
          </p:cNvPr>
          <p:cNvSpPr>
            <a:spLocks noGrp="1"/>
          </p:cNvSpPr>
          <p:nvPr>
            <p:ph type="title"/>
            <p:custDataLst>
              <p:tags r:id="rId7"/>
            </p:custDataLst>
          </p:nvPr>
        </p:nvSpPr>
        <p:spPr>
          <a:xfrm>
            <a:off x="480060" y="381000"/>
            <a:ext cx="8183880" cy="1053043"/>
          </a:xfrm>
        </p:spPr>
        <p:txBody>
          <a:bodyPr>
            <a:normAutofit fontScale="90000"/>
          </a:bodyPr>
          <a:lstStyle/>
          <a:p>
            <a:r>
              <a:rPr lang="fr-CA" noProof="0"/>
              <a:t>5. Assurances – Campagne de  mise à jour</a:t>
            </a:r>
          </a:p>
        </p:txBody>
      </p:sp>
    </p:spTree>
    <p:extLst>
      <p:ext uri="{BB962C8B-B14F-4D97-AF65-F5344CB8AC3E}">
        <p14:creationId xmlns:p14="http://schemas.microsoft.com/office/powerpoint/2010/main" val="162913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p:cNvSpPr>
            <a:spLocks noGrp="1"/>
          </p:cNvSpPr>
          <p:nvPr>
            <p:ph idx="1"/>
            <p:custDataLst>
              <p:tags r:id="rId2"/>
            </p:custDataLst>
          </p:nvPr>
        </p:nvSpPr>
        <p:spPr>
          <a:xfrm>
            <a:off x="467544" y="1556791"/>
            <a:ext cx="8183880" cy="4865499"/>
          </a:xfrm>
        </p:spPr>
        <p:txBody>
          <a:bodyPr/>
          <a:lstStyle/>
          <a:p>
            <a:pPr marL="0" indent="0" algn="ctr">
              <a:buNone/>
            </a:pPr>
            <a:r>
              <a:rPr lang="fr-CA" sz="4800" noProof="0">
                <a:solidFill>
                  <a:srgbClr val="FF0000"/>
                </a:solidFill>
                <a:ea typeface="Verdana"/>
              </a:rPr>
              <a:t>POUR UNE 2</a:t>
            </a:r>
            <a:r>
              <a:rPr lang="fr-CA" sz="4800" baseline="30000" noProof="0">
                <a:solidFill>
                  <a:srgbClr val="FF0000"/>
                </a:solidFill>
                <a:ea typeface="Verdana"/>
              </a:rPr>
              <a:t>E</a:t>
            </a:r>
            <a:r>
              <a:rPr lang="fr-CA" sz="4800" noProof="0">
                <a:solidFill>
                  <a:srgbClr val="FF0000"/>
                </a:solidFill>
                <a:ea typeface="Verdana"/>
              </a:rPr>
              <a:t> ANNÉE</a:t>
            </a:r>
          </a:p>
          <a:p>
            <a:pPr>
              <a:buFont typeface="Wingdings" panose="05000000000000000000" pitchFamily="2" charset="2"/>
              <a:buChar char="Ø"/>
            </a:pPr>
            <a:r>
              <a:rPr lang="fr-CA" sz="2400" noProof="0">
                <a:effectLst/>
                <a:latin typeface="Aptos" panose="020B0004020202020204" pitchFamily="34" charset="0"/>
                <a:ea typeface="Aptos" panose="020B0004020202020204" pitchFamily="34" charset="0"/>
                <a:cs typeface="Aptos" panose="020B0004020202020204" pitchFamily="34" charset="0"/>
              </a:rPr>
              <a:t>En conformité avec la Loi 25 sur la protection des renseignements personnels, votre </a:t>
            </a:r>
            <a:r>
              <a:rPr lang="fr-CA" sz="2400" b="1" noProof="0">
                <a:effectLst/>
                <a:latin typeface="Aptos" panose="020B0004020202020204" pitchFamily="34" charset="0"/>
                <a:ea typeface="Aptos" panose="020B0004020202020204" pitchFamily="34" charset="0"/>
                <a:cs typeface="Aptos" panose="020B0004020202020204" pitchFamily="34" charset="0"/>
              </a:rPr>
              <a:t>attestation d’assurance </a:t>
            </a:r>
            <a:r>
              <a:rPr lang="fr-CA" sz="2400" b="1" u="sng" noProof="0">
                <a:effectLst/>
                <a:latin typeface="Aptos" panose="020B0004020202020204" pitchFamily="34" charset="0"/>
                <a:ea typeface="Aptos" panose="020B0004020202020204" pitchFamily="34" charset="0"/>
                <a:cs typeface="Aptos" panose="020B0004020202020204" pitchFamily="34" charset="0"/>
              </a:rPr>
              <a:t>ne sera plus imprimée</a:t>
            </a:r>
            <a:r>
              <a:rPr lang="fr-CA" sz="2400" noProof="0">
                <a:effectLst/>
                <a:latin typeface="Aptos" panose="020B0004020202020204" pitchFamily="34" charset="0"/>
                <a:ea typeface="Aptos" panose="020B0004020202020204" pitchFamily="34" charset="0"/>
                <a:cs typeface="Aptos" panose="020B0004020202020204" pitchFamily="34" charset="0"/>
              </a:rPr>
              <a:t>. </a:t>
            </a:r>
          </a:p>
          <a:p>
            <a:pPr>
              <a:buFont typeface="Wingdings" panose="05000000000000000000" pitchFamily="2" charset="2"/>
              <a:buChar char="Ø"/>
            </a:pPr>
            <a:r>
              <a:rPr lang="fr-CA" sz="2400" noProof="0">
                <a:effectLst/>
                <a:latin typeface="Aptos" panose="020B0004020202020204" pitchFamily="34" charset="0"/>
                <a:ea typeface="Aptos" panose="020B0004020202020204" pitchFamily="34" charset="0"/>
                <a:cs typeface="Aptos" panose="020B0004020202020204" pitchFamily="34" charset="0"/>
              </a:rPr>
              <a:t>Vous devez consulter vous-même le site de l’adhérent afin d’avoir la confirmation d’être bien assuré et pour valider vos protections actuelles.</a:t>
            </a:r>
          </a:p>
          <a:p>
            <a:pPr marL="0" indent="0">
              <a:buNone/>
            </a:pPr>
            <a:r>
              <a:rPr lang="fr-CA" b="1" u="sng" noProof="0">
                <a:solidFill>
                  <a:srgbClr val="00B050"/>
                </a:solidFill>
                <a:effectLst/>
                <a:latin typeface="Aptos" panose="020B0004020202020204" pitchFamily="34" charset="0"/>
                <a:ea typeface="Aptos" panose="020B0004020202020204" pitchFamily="34" charset="0"/>
                <a:cs typeface="Aptos" panose="020B0004020202020204" pitchFamily="34" charset="0"/>
                <a:hlinkClick r:id="rId7"/>
              </a:rPr>
              <a:t>https://www.desjardinsassurancevie.com/fr/</a:t>
            </a:r>
            <a:endParaRPr lang="fr-CA" noProof="0">
              <a:effectLst/>
              <a:latin typeface="Aptos" panose="020B0004020202020204" pitchFamily="34" charset="0"/>
              <a:ea typeface="Aptos" panose="020B0004020202020204" pitchFamily="34" charset="0"/>
              <a:cs typeface="Aptos" panose="020B0004020202020204" pitchFamily="34" charset="0"/>
            </a:endParaRPr>
          </a:p>
          <a:p>
            <a:pPr marL="264795" indent="-264795"/>
            <a:endParaRPr lang="fr-CA" noProof="0">
              <a:ea typeface="Verdana"/>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64</a:t>
            </a:fld>
            <a:endParaRPr lang="fr-CA" noProof="0"/>
          </a:p>
        </p:txBody>
      </p:sp>
      <p:pic>
        <p:nvPicPr>
          <p:cNvPr id="5" name="Image 4" descr="LogoAPL2014.jpg"/>
          <p:cNvPicPr>
            <a:picLocks noChangeAspect="1"/>
          </p:cNvPicPr>
          <p:nvPr>
            <p:custDataLst>
              <p:tags r:id="rId4"/>
            </p:custDataLst>
          </p:nvPr>
        </p:nvPicPr>
        <p:blipFill>
          <a:blip r:embed="rId8"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6177C826-3922-4BC3-9570-11E3E51ADCD0}"/>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945019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CCFF0-14E1-8976-479C-FC605414D74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655B673-DFBC-DB04-5906-70C6EFCF0246}"/>
              </a:ext>
            </a:extLst>
          </p:cNvPr>
          <p:cNvSpPr>
            <a:spLocks noGrp="1"/>
          </p:cNvSpPr>
          <p:nvPr>
            <p:ph type="title"/>
            <p:custDataLst>
              <p:tags r:id="rId1"/>
            </p:custDataLst>
          </p:nvPr>
        </p:nvSpPr>
        <p:spPr>
          <a:xfrm>
            <a:off x="480060" y="241415"/>
            <a:ext cx="8183880" cy="1053043"/>
          </a:xfrm>
        </p:spPr>
        <p:txBody>
          <a:bodyPr>
            <a:normAutofit fontScale="90000"/>
          </a:bodyPr>
          <a:lstStyle/>
          <a:p>
            <a:r>
              <a:rPr lang="fr-CA" noProof="0"/>
              <a:t>5. Assurances – Campagne de  mise à jour</a:t>
            </a:r>
          </a:p>
        </p:txBody>
      </p:sp>
      <p:sp>
        <p:nvSpPr>
          <p:cNvPr id="3" name="Espace réservé du contenu 2">
            <a:extLst>
              <a:ext uri="{FF2B5EF4-FFF2-40B4-BE49-F238E27FC236}">
                <a16:creationId xmlns:a16="http://schemas.microsoft.com/office/drawing/2014/main" id="{1AF544F7-E067-879E-CC11-6DDA00A52677}"/>
              </a:ext>
            </a:extLst>
          </p:cNvPr>
          <p:cNvSpPr>
            <a:spLocks noGrp="1"/>
          </p:cNvSpPr>
          <p:nvPr>
            <p:ph idx="1"/>
            <p:custDataLst>
              <p:tags r:id="rId2"/>
            </p:custDataLst>
          </p:nvPr>
        </p:nvSpPr>
        <p:spPr>
          <a:xfrm>
            <a:off x="467544" y="1556791"/>
            <a:ext cx="8183880" cy="4865499"/>
          </a:xfrm>
        </p:spPr>
        <p:txBody>
          <a:bodyPr/>
          <a:lstStyle/>
          <a:p>
            <a:pPr marL="0" indent="0">
              <a:buNone/>
            </a:pPr>
            <a:endParaRPr lang="fr-CA" noProof="0">
              <a:ea typeface="Verdana"/>
            </a:endParaRPr>
          </a:p>
          <a:p>
            <a:pPr marL="0" indent="0">
              <a:buNone/>
            </a:pPr>
            <a:endParaRPr lang="fr-CA" noProof="0">
              <a:ea typeface="Verdana"/>
            </a:endParaRPr>
          </a:p>
        </p:txBody>
      </p:sp>
      <p:sp>
        <p:nvSpPr>
          <p:cNvPr id="4" name="Espace réservé du numéro de diapositive 3">
            <a:extLst>
              <a:ext uri="{FF2B5EF4-FFF2-40B4-BE49-F238E27FC236}">
                <a16:creationId xmlns:a16="http://schemas.microsoft.com/office/drawing/2014/main" id="{79110591-764E-E69F-26CB-34AA3C08B798}"/>
              </a:ext>
            </a:extLst>
          </p:cNvPr>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65</a:t>
            </a:fld>
            <a:endParaRPr lang="fr-CA" noProof="0"/>
          </a:p>
        </p:txBody>
      </p:sp>
      <p:pic>
        <p:nvPicPr>
          <p:cNvPr id="5" name="Image 4" descr="LogoAPL2014.jpg">
            <a:extLst>
              <a:ext uri="{FF2B5EF4-FFF2-40B4-BE49-F238E27FC236}">
                <a16:creationId xmlns:a16="http://schemas.microsoft.com/office/drawing/2014/main" id="{35F95FDE-F932-3C8B-C961-F4973377D07A}"/>
              </a:ext>
            </a:extLst>
          </p:cNvPr>
          <p:cNvPicPr>
            <a:picLocks noChangeAspect="1"/>
          </p:cNvPicPr>
          <p:nvPr>
            <p:custDataLst>
              <p:tags r:id="rId4"/>
            </p:custDataLst>
          </p:nvPr>
        </p:nvPicPr>
        <p:blipFill>
          <a:blip r:embed="rId8"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C6AC73B9-B88B-157F-1309-7CEB3482F843}"/>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6676832" y="770583"/>
            <a:ext cx="1819275" cy="523875"/>
          </a:xfrm>
          <a:prstGeom prst="rect">
            <a:avLst/>
          </a:prstGeom>
        </p:spPr>
      </p:pic>
      <p:pic>
        <p:nvPicPr>
          <p:cNvPr id="7" name="Image 6" descr="Une image contenant texte, capture d’écran, Site web, Page web">
            <a:extLst>
              <a:ext uri="{FF2B5EF4-FFF2-40B4-BE49-F238E27FC236}">
                <a16:creationId xmlns:a16="http://schemas.microsoft.com/office/drawing/2014/main" id="{E3E37C70-127D-7659-9764-8C209B5C159C}"/>
              </a:ext>
            </a:extLst>
          </p:cNvPr>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238864" y="1349168"/>
            <a:ext cx="9621728" cy="5127832"/>
          </a:xfrm>
          <a:prstGeom prst="rect">
            <a:avLst/>
          </a:prstGeom>
        </p:spPr>
      </p:pic>
    </p:spTree>
    <p:extLst>
      <p:ext uri="{BB962C8B-B14F-4D97-AF65-F5344CB8AC3E}">
        <p14:creationId xmlns:p14="http://schemas.microsoft.com/office/powerpoint/2010/main" val="3689818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1132B-6FC2-7278-9791-6F04E51194F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CDFC32-0569-E770-73AB-D80FACADFF94}"/>
              </a:ext>
            </a:extLst>
          </p:cNvPr>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a:extLst>
              <a:ext uri="{FF2B5EF4-FFF2-40B4-BE49-F238E27FC236}">
                <a16:creationId xmlns:a16="http://schemas.microsoft.com/office/drawing/2014/main" id="{F9EF3F5A-0A56-4031-1F1A-88B87AFEF910}"/>
              </a:ext>
            </a:extLst>
          </p:cNvPr>
          <p:cNvSpPr>
            <a:spLocks noGrp="1"/>
          </p:cNvSpPr>
          <p:nvPr>
            <p:ph idx="1"/>
            <p:custDataLst>
              <p:tags r:id="rId2"/>
            </p:custDataLst>
          </p:nvPr>
        </p:nvSpPr>
        <p:spPr>
          <a:xfrm>
            <a:off x="467544" y="1556791"/>
            <a:ext cx="8183880" cy="4865499"/>
          </a:xfrm>
        </p:spPr>
        <p:txBody>
          <a:bodyPr/>
          <a:lstStyle/>
          <a:p>
            <a:pPr marL="0" lvl="1" indent="0">
              <a:buNone/>
              <a:defRPr/>
            </a:pPr>
            <a:endParaRPr lang="fr-CA" noProof="0"/>
          </a:p>
          <a:p>
            <a:pPr marL="0" lvl="1" indent="0">
              <a:buNone/>
              <a:defRPr/>
            </a:pPr>
            <a:r>
              <a:rPr lang="fr-CA" noProof="0"/>
              <a:t>Les personnes déléguées recevront un courriel  contenant toutes les informations pertinentes à la campagne de mise à jour :</a:t>
            </a:r>
          </a:p>
          <a:p>
            <a:pPr marL="0" lvl="1" indent="0">
              <a:buNone/>
              <a:defRPr/>
            </a:pPr>
            <a:endParaRPr lang="fr-CA" sz="2000" noProof="0"/>
          </a:p>
          <a:p>
            <a:pPr marL="0" lvl="1" indent="0">
              <a:buNone/>
              <a:defRPr/>
            </a:pPr>
            <a:r>
              <a:rPr lang="fr-CA" sz="2800" noProof="0">
                <a:solidFill>
                  <a:srgbClr val="FF0000"/>
                </a:solidFill>
              </a:rPr>
              <a:t>Nous vous demandons de transférer le courriel au personnel enseignant de votre école ou centre</a:t>
            </a:r>
          </a:p>
          <a:p>
            <a:pPr marL="0" lvl="1" indent="0">
              <a:buNone/>
              <a:defRPr/>
            </a:pPr>
            <a:endParaRPr lang="fr-CA" sz="2000" noProof="0"/>
          </a:p>
          <a:p>
            <a:pPr marL="539750" lvl="1" indent="0">
              <a:buNone/>
              <a:defRPr/>
            </a:pPr>
            <a:endParaRPr lang="fr-CA" sz="2000" noProof="0"/>
          </a:p>
          <a:p>
            <a:pPr marL="264795" indent="-264795"/>
            <a:endParaRPr lang="fr-CA" noProof="0">
              <a:ea typeface="Verdana"/>
            </a:endParaRPr>
          </a:p>
          <a:p>
            <a:pPr marL="264795" indent="-264795"/>
            <a:endParaRPr lang="fr-CA" noProof="0">
              <a:ea typeface="Verdana"/>
            </a:endParaRPr>
          </a:p>
        </p:txBody>
      </p:sp>
      <p:sp>
        <p:nvSpPr>
          <p:cNvPr id="4" name="Espace réservé du numéro de diapositive 3">
            <a:extLst>
              <a:ext uri="{FF2B5EF4-FFF2-40B4-BE49-F238E27FC236}">
                <a16:creationId xmlns:a16="http://schemas.microsoft.com/office/drawing/2014/main" id="{D7BA20CC-200F-F874-778A-7E3F3CB56EC6}"/>
              </a:ext>
            </a:extLst>
          </p:cNvPr>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66</a:t>
            </a:fld>
            <a:endParaRPr lang="fr-CA" noProof="0"/>
          </a:p>
        </p:txBody>
      </p:sp>
      <p:pic>
        <p:nvPicPr>
          <p:cNvPr id="5" name="Image 4" descr="LogoAPL2014.jpg">
            <a:extLst>
              <a:ext uri="{FF2B5EF4-FFF2-40B4-BE49-F238E27FC236}">
                <a16:creationId xmlns:a16="http://schemas.microsoft.com/office/drawing/2014/main" id="{1D15C034-0F47-BA0F-F95B-E3701CF75F95}"/>
              </a:ext>
            </a:extLst>
          </p:cNvPr>
          <p:cNvPicPr>
            <a:picLocks noChangeAspect="1"/>
          </p:cNvPicPr>
          <p:nvPr>
            <p:custDataLst>
              <p:tags r:id="rId4"/>
            </p:custDataLst>
          </p:nvPr>
        </p:nvPicPr>
        <p:blipFill>
          <a:blip r:embed="rId7"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8EF6E7C7-696A-1CDC-3165-5C680B1C75D1}"/>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304187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83424-06B6-E2BC-ED6E-5BD122A45B8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E66979-EACC-7D4C-B51A-6C797BF45606}"/>
              </a:ext>
            </a:extLst>
          </p:cNvPr>
          <p:cNvSpPr>
            <a:spLocks noGrp="1"/>
          </p:cNvSpPr>
          <p:nvPr>
            <p:ph type="title"/>
            <p:custDataLst>
              <p:tags r:id="rId1"/>
            </p:custDataLst>
          </p:nvPr>
        </p:nvSpPr>
        <p:spPr>
          <a:xfrm>
            <a:off x="480060" y="381000"/>
            <a:ext cx="8183880" cy="1053043"/>
          </a:xfrm>
        </p:spPr>
        <p:txBody>
          <a:bodyPr>
            <a:normAutofit fontScale="90000"/>
          </a:bodyPr>
          <a:lstStyle/>
          <a:p>
            <a:r>
              <a:rPr lang="fr-CA" noProof="0"/>
              <a:t>5. Assurances – Campagne de  mise à jour</a:t>
            </a:r>
          </a:p>
        </p:txBody>
      </p:sp>
      <p:sp>
        <p:nvSpPr>
          <p:cNvPr id="3" name="Espace réservé du contenu 2">
            <a:extLst>
              <a:ext uri="{FF2B5EF4-FFF2-40B4-BE49-F238E27FC236}">
                <a16:creationId xmlns:a16="http://schemas.microsoft.com/office/drawing/2014/main" id="{E7375F1F-DD71-3ECE-49EA-2BF66C81D045}"/>
              </a:ext>
            </a:extLst>
          </p:cNvPr>
          <p:cNvSpPr>
            <a:spLocks noGrp="1"/>
          </p:cNvSpPr>
          <p:nvPr>
            <p:ph idx="1"/>
            <p:custDataLst>
              <p:tags r:id="rId2"/>
            </p:custDataLst>
          </p:nvPr>
        </p:nvSpPr>
        <p:spPr>
          <a:xfrm>
            <a:off x="467544" y="1556791"/>
            <a:ext cx="8183880" cy="4865499"/>
          </a:xfrm>
        </p:spPr>
        <p:txBody>
          <a:bodyPr/>
          <a:lstStyle/>
          <a:p>
            <a:pPr marL="0" lvl="1" indent="0">
              <a:buNone/>
              <a:defRPr/>
            </a:pPr>
            <a:r>
              <a:rPr lang="fr-CA" sz="2000" noProof="0"/>
              <a:t>Le  courriel contiendra notamment :</a:t>
            </a:r>
          </a:p>
          <a:p>
            <a:pPr marL="265113" lvl="1" indent="-265113">
              <a:buFont typeface="Wingdings" panose="05000000000000000000" pitchFamily="2" charset="2"/>
              <a:buChar char="Ø"/>
              <a:defRPr/>
            </a:pPr>
            <a:endParaRPr lang="fr-CA" sz="2000" noProof="0"/>
          </a:p>
          <a:p>
            <a:pPr marL="265113" lvl="1" indent="-265113">
              <a:buFont typeface="Wingdings" panose="05000000000000000000" pitchFamily="2" charset="2"/>
              <a:buChar char="Ø"/>
              <a:defRPr/>
            </a:pPr>
            <a:r>
              <a:rPr lang="fr-CA" sz="2000" noProof="0"/>
              <a:t>Lien </a:t>
            </a:r>
            <a:r>
              <a:rPr lang="fr-CA" sz="2000" noProof="0">
                <a:solidFill>
                  <a:srgbClr val="000000"/>
                </a:solidFill>
                <a:effectLst/>
                <a:ea typeface="Times New Roman" panose="02020603050405020304" pitchFamily="18" charset="0"/>
                <a:cs typeface="Aptos" panose="020B0004020202020204" pitchFamily="34" charset="0"/>
              </a:rPr>
              <a:t> :</a:t>
            </a:r>
            <a:r>
              <a:rPr lang="fr-CA" sz="2000" noProof="0">
                <a:solidFill>
                  <a:srgbClr val="0000FF"/>
                </a:solidFill>
                <a:effectLst/>
                <a:ea typeface="Times New Roman" panose="02020603050405020304" pitchFamily="18" charset="0"/>
                <a:cs typeface="Aptos" panose="020B0004020202020204" pitchFamily="34" charset="0"/>
              </a:rPr>
              <a:t> </a:t>
            </a:r>
            <a:r>
              <a:rPr lang="fr-CA" sz="2000" b="1" u="sng" noProof="0">
                <a:solidFill>
                  <a:schemeClr val="accent1"/>
                </a:solidFill>
                <a:effectLst/>
                <a:ea typeface="Times New Roman" panose="02020603050405020304" pitchFamily="18" charset="0"/>
                <a:cs typeface="Aptos" panose="020B0004020202020204" pitchFamily="34" charset="0"/>
                <a:hlinkClick r:id="rId7">
                  <a:extLst>
                    <a:ext uri="{A12FA001-AC4F-418D-AE19-62706E023703}">
                      <ahyp:hlinkClr xmlns:ahyp="http://schemas.microsoft.com/office/drawing/2018/hyperlinkcolor" val="tx"/>
                    </a:ext>
                  </a:extLst>
                </a:hlinkClick>
              </a:rPr>
              <a:t>Procédure de mise à jour (site de L’APL)</a:t>
            </a:r>
            <a:endParaRPr lang="fr-CA" sz="2000" noProof="0">
              <a:solidFill>
                <a:schemeClr val="accent1"/>
              </a:solidFill>
              <a:effectLst/>
              <a:ea typeface="Aptos" panose="020B0004020202020204" pitchFamily="34" charset="0"/>
              <a:cs typeface="Aptos" panose="020B0004020202020204" pitchFamily="34" charset="0"/>
            </a:endParaRPr>
          </a:p>
          <a:p>
            <a:pPr>
              <a:buFont typeface="Wingdings" panose="05000000000000000000" pitchFamily="2" charset="2"/>
              <a:buChar char="Ø"/>
            </a:pPr>
            <a:r>
              <a:rPr lang="fr-CA" sz="2000" u="sng" noProof="0">
                <a:solidFill>
                  <a:schemeClr val="accent1"/>
                </a:solidFill>
                <a:effectLst/>
                <a:ea typeface="Times New Roman" panose="02020603050405020304" pitchFamily="18" charset="0"/>
                <a:cs typeface="Aptos" panose="020B0004020202020204" pitchFamily="34" charset="0"/>
                <a:hlinkClick r:id="rId8">
                  <a:extLst>
                    <a:ext uri="{A12FA001-AC4F-418D-AE19-62706E023703}">
                      <ahyp:hlinkClr xmlns:ahyp="http://schemas.microsoft.com/office/drawing/2018/hyperlinkcolor" val="tx"/>
                    </a:ext>
                  </a:extLst>
                </a:hlinkClick>
              </a:rPr>
              <a:t>www.lignery.ca</a:t>
            </a:r>
            <a:r>
              <a:rPr lang="fr-CA" sz="2000" noProof="0">
                <a:solidFill>
                  <a:schemeClr val="accent1"/>
                </a:solidFill>
                <a:effectLst/>
                <a:ea typeface="Times New Roman" panose="02020603050405020304" pitchFamily="18" charset="0"/>
                <a:cs typeface="Aptos" panose="020B0004020202020204" pitchFamily="34" charset="0"/>
              </a:rPr>
              <a:t> </a:t>
            </a:r>
            <a:r>
              <a:rPr lang="fr-CA" sz="2000" noProof="0">
                <a:solidFill>
                  <a:srgbClr val="000000"/>
                </a:solidFill>
                <a:effectLst/>
                <a:ea typeface="Times New Roman" panose="02020603050405020304" pitchFamily="18" charset="0"/>
                <a:cs typeface="Aptos" panose="020B0004020202020204" pitchFamily="34" charset="0"/>
              </a:rPr>
              <a:t>[Conventions et</a:t>
            </a:r>
            <a:r>
              <a:rPr lang="fr-CA" sz="2000" noProof="0">
                <a:solidFill>
                  <a:srgbClr val="000000"/>
                </a:solidFill>
                <a:ea typeface="Times New Roman" panose="02020603050405020304" pitchFamily="18" charset="0"/>
                <a:cs typeface="Aptos" panose="020B0004020202020204" pitchFamily="34" charset="0"/>
              </a:rPr>
              <a:t> </a:t>
            </a:r>
            <a:r>
              <a:rPr lang="fr-CA" sz="2000" noProof="0">
                <a:solidFill>
                  <a:srgbClr val="000000"/>
                </a:solidFill>
                <a:effectLst/>
                <a:ea typeface="Times New Roman" panose="02020603050405020304" pitchFamily="18" charset="0"/>
                <a:cs typeface="Aptos" panose="020B0004020202020204" pitchFamily="34" charset="0"/>
              </a:rPr>
              <a:t>droit/Assurances/Desjardins-Assurances]</a:t>
            </a:r>
            <a:endParaRPr lang="fr-CA" sz="2000" noProof="0">
              <a:solidFill>
                <a:srgbClr val="000000"/>
              </a:solidFill>
              <a:ea typeface="Times New Roman" panose="02020603050405020304" pitchFamily="18" charset="0"/>
              <a:cs typeface="Aptos" panose="020B0004020202020204" pitchFamily="34" charset="0"/>
            </a:endParaRPr>
          </a:p>
          <a:p>
            <a:pPr>
              <a:buFont typeface="Wingdings" panose="05000000000000000000" pitchFamily="2" charset="2"/>
              <a:buChar char="Ø"/>
            </a:pPr>
            <a:endParaRPr lang="fr-CA" sz="2000" noProof="0">
              <a:effectLst/>
              <a:ea typeface="Aptos" panose="020B0004020202020204" pitchFamily="34" charset="0"/>
              <a:cs typeface="Aptos" panose="020B0004020202020204" pitchFamily="34" charset="0"/>
            </a:endParaRPr>
          </a:p>
          <a:p>
            <a:pPr>
              <a:buFont typeface="Wingdings" panose="05000000000000000000" pitchFamily="2" charset="2"/>
              <a:buChar char="Ø"/>
            </a:pPr>
            <a:r>
              <a:rPr lang="fr-CA" sz="2000" noProof="0">
                <a:solidFill>
                  <a:srgbClr val="000000"/>
                </a:solidFill>
                <a:effectLst/>
                <a:ea typeface="Times New Roman" panose="02020603050405020304" pitchFamily="18" charset="0"/>
                <a:cs typeface="Aptos" panose="020B0004020202020204" pitchFamily="34" charset="0"/>
              </a:rPr>
              <a:t>Le site contient la documentation et les outils nécessaires à la mise à jour.</a:t>
            </a:r>
            <a:endParaRPr lang="fr-CA" sz="2000" noProof="0">
              <a:effectLst/>
              <a:ea typeface="Aptos" panose="020B0004020202020204" pitchFamily="34" charset="0"/>
              <a:cs typeface="Aptos" panose="020B0004020202020204" pitchFamily="34" charset="0"/>
            </a:endParaRPr>
          </a:p>
          <a:p>
            <a:pPr marL="0" indent="0">
              <a:buNone/>
            </a:pPr>
            <a:r>
              <a:rPr lang="fr-CA" sz="2000" noProof="0">
                <a:solidFill>
                  <a:srgbClr val="000000"/>
                </a:solidFill>
                <a:effectLst/>
                <a:ea typeface="Times New Roman" panose="02020603050405020304" pitchFamily="18" charset="0"/>
                <a:cs typeface="Aptos" panose="020B0004020202020204" pitchFamily="34" charset="0"/>
              </a:rPr>
              <a:t> </a:t>
            </a:r>
            <a:endParaRPr lang="fr-CA" sz="2000" noProof="0">
              <a:effectLst/>
              <a:ea typeface="Aptos" panose="020B0004020202020204" pitchFamily="34" charset="0"/>
              <a:cs typeface="Aptos" panose="020B0004020202020204" pitchFamily="34" charset="0"/>
            </a:endParaRPr>
          </a:p>
          <a:p>
            <a:pPr>
              <a:buFont typeface="Wingdings" panose="05000000000000000000" pitchFamily="2" charset="2"/>
              <a:buChar char="Ø"/>
            </a:pPr>
            <a:r>
              <a:rPr lang="fr-CA" sz="2000" noProof="0">
                <a:solidFill>
                  <a:srgbClr val="000000"/>
                </a:solidFill>
                <a:effectLst/>
                <a:ea typeface="Times New Roman" panose="02020603050405020304" pitchFamily="18" charset="0"/>
                <a:cs typeface="Aptos" panose="020B0004020202020204" pitchFamily="34" charset="0"/>
              </a:rPr>
              <a:t>Pour toutes questions supplémentaires, n'hésitez pas à communiquer avec nous.</a:t>
            </a:r>
            <a:endParaRPr lang="fr-CA" sz="2000" noProof="0">
              <a:effectLst/>
              <a:ea typeface="Aptos" panose="020B0004020202020204" pitchFamily="34" charset="0"/>
              <a:cs typeface="Aptos" panose="020B0004020202020204" pitchFamily="34" charset="0"/>
            </a:endParaRPr>
          </a:p>
          <a:p>
            <a:pPr marL="0" indent="0">
              <a:buNone/>
            </a:pPr>
            <a:endParaRPr lang="fr-CA" noProof="0">
              <a:ea typeface="Verdana"/>
            </a:endParaRPr>
          </a:p>
          <a:p>
            <a:pPr marL="264795" indent="-264795"/>
            <a:endParaRPr lang="fr-CA" noProof="0">
              <a:ea typeface="Verdana"/>
            </a:endParaRPr>
          </a:p>
        </p:txBody>
      </p:sp>
      <p:sp>
        <p:nvSpPr>
          <p:cNvPr id="4" name="Espace réservé du numéro de diapositive 3">
            <a:extLst>
              <a:ext uri="{FF2B5EF4-FFF2-40B4-BE49-F238E27FC236}">
                <a16:creationId xmlns:a16="http://schemas.microsoft.com/office/drawing/2014/main" id="{0835E150-07F5-846C-276A-D3DE94D9480E}"/>
              </a:ext>
            </a:extLst>
          </p:cNvPr>
          <p:cNvSpPr>
            <a:spLocks noGrp="1"/>
          </p:cNvSpPr>
          <p:nvPr>
            <p:ph type="sldNum" sz="quarter" idx="12"/>
            <p:custDataLst>
              <p:tags r:id="rId3"/>
            </p:custDataLst>
          </p:nvPr>
        </p:nvSpPr>
        <p:spPr/>
        <p:txBody>
          <a:bodyPr/>
          <a:lstStyle/>
          <a:p>
            <a:pPr>
              <a:defRPr/>
            </a:pPr>
            <a:fld id="{D430391D-7CF0-4833-BD57-16FCF41EEE50}" type="slidenum">
              <a:rPr lang="fr-CA" noProof="0" smtClean="0"/>
              <a:pPr>
                <a:defRPr/>
              </a:pPr>
              <a:t>67</a:t>
            </a:fld>
            <a:endParaRPr lang="fr-CA" noProof="0"/>
          </a:p>
        </p:txBody>
      </p:sp>
      <p:pic>
        <p:nvPicPr>
          <p:cNvPr id="5" name="Image 4" descr="LogoAPL2014.jpg">
            <a:extLst>
              <a:ext uri="{FF2B5EF4-FFF2-40B4-BE49-F238E27FC236}">
                <a16:creationId xmlns:a16="http://schemas.microsoft.com/office/drawing/2014/main" id="{7631773C-9D0A-891B-5573-A10B3050D38E}"/>
              </a:ext>
            </a:extLst>
          </p:cNvPr>
          <p:cNvPicPr>
            <a:picLocks noChangeAspect="1"/>
          </p:cNvPicPr>
          <p:nvPr>
            <p:custDataLst>
              <p:tags r:id="rId4"/>
            </p:custDataLst>
          </p:nvPr>
        </p:nvPicPr>
        <p:blipFill>
          <a:blip r:embed="rId9" cstate="print"/>
          <a:stretch>
            <a:fillRect/>
          </a:stretch>
        </p:blipFill>
        <p:spPr>
          <a:xfrm>
            <a:off x="0" y="6422291"/>
            <a:ext cx="1512168" cy="435709"/>
          </a:xfrm>
          <a:prstGeom prst="rect">
            <a:avLst/>
          </a:prstGeom>
        </p:spPr>
      </p:pic>
      <p:pic>
        <p:nvPicPr>
          <p:cNvPr id="8" name="Image 7">
            <a:extLst>
              <a:ext uri="{FF2B5EF4-FFF2-40B4-BE49-F238E27FC236}">
                <a16:creationId xmlns:a16="http://schemas.microsoft.com/office/drawing/2014/main" id="{47098963-806E-E078-F3DF-95D53FDE15F1}"/>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6562532" y="918510"/>
            <a:ext cx="1819275" cy="523875"/>
          </a:xfrm>
          <a:prstGeom prst="rect">
            <a:avLst/>
          </a:prstGeom>
        </p:spPr>
      </p:pic>
    </p:spTree>
    <p:extLst>
      <p:ext uri="{BB962C8B-B14F-4D97-AF65-F5344CB8AC3E}">
        <p14:creationId xmlns:p14="http://schemas.microsoft.com/office/powerpoint/2010/main" val="3873386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a:defRPr/>
            </a:pPr>
            <a:fld id="{D430391D-7CF0-4833-BD57-16FCF41EEE50}" type="slidenum">
              <a:rPr lang="fr-CA" noProof="0" smtClean="0"/>
              <a:pPr>
                <a:defRPr/>
              </a:pPr>
              <a:t>68</a:t>
            </a:fld>
            <a:endParaRPr lang="fr-CA" noProof="0"/>
          </a:p>
        </p:txBody>
      </p:sp>
      <p:pic>
        <p:nvPicPr>
          <p:cNvPr id="5" name="Image 4" descr="LogoAPL2014.jpg"/>
          <p:cNvPicPr>
            <a:picLocks noChangeAspect="1"/>
          </p:cNvPicPr>
          <p:nvPr>
            <p:custDataLst>
              <p:tags r:id="rId2"/>
            </p:custDataLst>
          </p:nvPr>
        </p:nvPicPr>
        <p:blipFill>
          <a:blip r:embed="rId8" cstate="print"/>
          <a:stretch>
            <a:fillRect/>
          </a:stretch>
        </p:blipFill>
        <p:spPr>
          <a:xfrm>
            <a:off x="0" y="6422291"/>
            <a:ext cx="1512168" cy="435709"/>
          </a:xfrm>
          <a:prstGeom prst="rect">
            <a:avLst/>
          </a:prstGeom>
        </p:spPr>
      </p:pic>
      <p:pic>
        <p:nvPicPr>
          <p:cNvPr id="9" name="Espace réservé du contenu 8">
            <a:extLst>
              <a:ext uri="{FF2B5EF4-FFF2-40B4-BE49-F238E27FC236}">
                <a16:creationId xmlns:a16="http://schemas.microsoft.com/office/drawing/2014/main" id="{52612233-FBA6-454A-A607-508368CFABCE}"/>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bwMode="auto">
          <a:xfrm>
            <a:off x="6844665" y="910168"/>
            <a:ext cx="1819275" cy="523875"/>
          </a:xfrm>
          <a:prstGeom prst="rect">
            <a:avLst/>
          </a:prstGeom>
          <a:noFill/>
          <a:ln w="9525">
            <a:noFill/>
            <a:miter lim="800000"/>
            <a:headEnd/>
            <a:tailEnd/>
          </a:ln>
        </p:spPr>
      </p:pic>
      <p:sp>
        <p:nvSpPr>
          <p:cNvPr id="3" name="Espace réservé du contenu 2">
            <a:extLst>
              <a:ext uri="{FF2B5EF4-FFF2-40B4-BE49-F238E27FC236}">
                <a16:creationId xmlns:a16="http://schemas.microsoft.com/office/drawing/2014/main" id="{E772235A-5AC3-4D92-A046-67C3D8E13825}"/>
              </a:ext>
            </a:extLst>
          </p:cNvPr>
          <p:cNvSpPr>
            <a:spLocks noGrp="1"/>
          </p:cNvSpPr>
          <p:nvPr>
            <p:ph idx="1"/>
            <p:custDataLst>
              <p:tags r:id="rId4"/>
            </p:custDataLst>
          </p:nvPr>
        </p:nvSpPr>
        <p:spPr>
          <a:xfrm>
            <a:off x="1403648" y="1434043"/>
            <a:ext cx="7283152" cy="4022377"/>
          </a:xfrm>
        </p:spPr>
        <p:txBody>
          <a:bodyPr/>
          <a:lstStyle/>
          <a:p>
            <a:pPr marL="0" indent="0">
              <a:buClr>
                <a:schemeClr val="accent3"/>
              </a:buClr>
              <a:buNone/>
              <a:defRPr/>
            </a:pPr>
            <a:endParaRPr lang="fr-CA" sz="1000" noProof="0"/>
          </a:p>
          <a:p>
            <a:pPr marL="714375" indent="-88900">
              <a:buClr>
                <a:schemeClr val="accent3"/>
              </a:buClr>
              <a:buFont typeface="Wingdings" pitchFamily="2" charset="2"/>
              <a:buChar char="§"/>
              <a:defRPr/>
            </a:pPr>
            <a:endParaRPr lang="fr-CA" sz="2400" noProof="0"/>
          </a:p>
          <a:p>
            <a:pPr marL="0" indent="0">
              <a:buClr>
                <a:schemeClr val="accent3"/>
              </a:buClr>
              <a:buNone/>
              <a:defRPr/>
            </a:pPr>
            <a:r>
              <a:rPr lang="fr-CA" noProof="0"/>
              <a:t>Pour les personnes  absentes</a:t>
            </a:r>
            <a:r>
              <a:rPr lang="fr-CA" sz="2400" noProof="0"/>
              <a:t>;</a:t>
            </a:r>
          </a:p>
          <a:p>
            <a:pPr>
              <a:buClr>
                <a:schemeClr val="accent3"/>
              </a:buClr>
              <a:buFont typeface="Wingdings" panose="05000000000000000000" pitchFamily="2" charset="2"/>
              <a:buChar char="Ø"/>
              <a:defRPr/>
            </a:pPr>
            <a:endParaRPr lang="fr-CA" sz="1000" noProof="0"/>
          </a:p>
          <a:p>
            <a:pPr>
              <a:buClr>
                <a:schemeClr val="accent3"/>
              </a:buClr>
              <a:buFont typeface="Wingdings" panose="05000000000000000000" pitchFamily="2" charset="2"/>
              <a:buChar char="Ø"/>
              <a:defRPr/>
            </a:pPr>
            <a:r>
              <a:rPr lang="fr-CA" sz="2400" noProof="0"/>
              <a:t>Un courriel sera envoyé à ces personnes par L’APL.</a:t>
            </a:r>
          </a:p>
          <a:p>
            <a:pPr>
              <a:buFont typeface="Wingdings" panose="05000000000000000000" pitchFamily="2" charset="2"/>
              <a:buChar char="Ø"/>
            </a:pPr>
            <a:endParaRPr lang="fr-CA" sz="2400" noProof="0"/>
          </a:p>
          <a:p>
            <a:endParaRPr lang="fr-CA" sz="2400" noProof="0"/>
          </a:p>
        </p:txBody>
      </p:sp>
      <p:pic>
        <p:nvPicPr>
          <p:cNvPr id="7" name="Image 5" descr="j0078625">
            <a:extLst>
              <a:ext uri="{FF2B5EF4-FFF2-40B4-BE49-F238E27FC236}">
                <a16:creationId xmlns:a16="http://schemas.microsoft.com/office/drawing/2014/main" id="{18D913D4-0DF5-419C-9278-8705B034EE84}"/>
              </a:ext>
            </a:extLst>
          </p:cNvPr>
          <p:cNvPicPr>
            <a:picLocks noChangeAspect="1" noChangeArrowheads="1"/>
          </p:cNvPicPr>
          <p:nvPr>
            <p:custDataLst>
              <p:tags r:id="rId5"/>
            </p:custDataLst>
          </p:nvPr>
        </p:nvPicPr>
        <p:blipFill>
          <a:blip r:embed="rId10" cstate="print"/>
          <a:srcRect/>
          <a:stretch>
            <a:fillRect/>
          </a:stretch>
        </p:blipFill>
        <p:spPr bwMode="auto">
          <a:xfrm>
            <a:off x="539552" y="2276872"/>
            <a:ext cx="696912" cy="2114550"/>
          </a:xfrm>
          <a:prstGeom prst="rect">
            <a:avLst/>
          </a:prstGeom>
          <a:noFill/>
          <a:ln w="9525">
            <a:noFill/>
            <a:miter lim="800000"/>
            <a:headEnd/>
            <a:tailEnd/>
          </a:ln>
        </p:spPr>
      </p:pic>
      <p:sp>
        <p:nvSpPr>
          <p:cNvPr id="2" name="Titre 1">
            <a:extLst>
              <a:ext uri="{FF2B5EF4-FFF2-40B4-BE49-F238E27FC236}">
                <a16:creationId xmlns:a16="http://schemas.microsoft.com/office/drawing/2014/main" id="{D8882989-3E7A-F300-2250-B16927F60BBA}"/>
              </a:ext>
            </a:extLst>
          </p:cNvPr>
          <p:cNvSpPr>
            <a:spLocks noGrp="1"/>
          </p:cNvSpPr>
          <p:nvPr>
            <p:ph type="title"/>
            <p:custDataLst>
              <p:tags r:id="rId6"/>
            </p:custDataLst>
          </p:nvPr>
        </p:nvSpPr>
        <p:spPr>
          <a:xfrm>
            <a:off x="480060" y="381000"/>
            <a:ext cx="8183880" cy="1053043"/>
          </a:xfrm>
        </p:spPr>
        <p:txBody>
          <a:bodyPr>
            <a:normAutofit fontScale="90000"/>
          </a:bodyPr>
          <a:lstStyle/>
          <a:p>
            <a:r>
              <a:rPr lang="fr-CA" noProof="0"/>
              <a:t>5. Assurances – Campagne de  mise à jour</a:t>
            </a:r>
          </a:p>
        </p:txBody>
      </p:sp>
    </p:spTree>
    <p:extLst>
      <p:ext uri="{BB962C8B-B14F-4D97-AF65-F5344CB8AC3E}">
        <p14:creationId xmlns:p14="http://schemas.microsoft.com/office/powerpoint/2010/main" val="3844943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C3EBD483-6AFD-F1DB-8EBF-93965AFA9F94}"/>
              </a:ext>
            </a:extLst>
          </p:cNvPr>
          <p:cNvPicPr>
            <a:picLocks noGrp="1" noChangeAspect="1"/>
          </p:cNvPicPr>
          <p:nvPr>
            <p:ph idx="1"/>
          </p:nvPr>
        </p:nvPicPr>
        <p:blipFill>
          <a:blip r:embed="rId2"/>
          <a:stretch>
            <a:fillRect/>
          </a:stretch>
        </p:blipFill>
        <p:spPr bwMode="auto">
          <a:xfrm>
            <a:off x="1879600" y="112740"/>
            <a:ext cx="5476331" cy="6745260"/>
          </a:xfrm>
          <a:prstGeom prst="rect">
            <a:avLst/>
          </a:prstGeom>
          <a:noFill/>
          <a:ln w="9525">
            <a:noFill/>
            <a:miter lim="800000"/>
            <a:headEnd/>
            <a:tailEnd/>
          </a:ln>
        </p:spPr>
      </p:pic>
      <p:sp>
        <p:nvSpPr>
          <p:cNvPr id="4" name="Espace réservé du numéro de diapositive 3">
            <a:extLst>
              <a:ext uri="{FF2B5EF4-FFF2-40B4-BE49-F238E27FC236}">
                <a16:creationId xmlns:a16="http://schemas.microsoft.com/office/drawing/2014/main" id="{FEF83FDF-F1D1-C0CF-4B50-C211FAC2B14E}"/>
              </a:ext>
            </a:extLst>
          </p:cNvPr>
          <p:cNvSpPr>
            <a:spLocks noGrp="1"/>
          </p:cNvSpPr>
          <p:nvPr>
            <p:ph type="sldNum" sz="quarter" idx="12"/>
          </p:nvPr>
        </p:nvSpPr>
        <p:spPr/>
        <p:txBody>
          <a:bodyPr/>
          <a:lstStyle/>
          <a:p>
            <a:pPr>
              <a:defRPr/>
            </a:pPr>
            <a:fld id="{D430391D-7CF0-4833-BD57-16FCF41EEE50}" type="slidenum">
              <a:rPr lang="fr-FR" smtClean="0"/>
              <a:pPr>
                <a:defRPr/>
              </a:pPr>
              <a:t>69</a:t>
            </a:fld>
            <a:endParaRPr lang="fr-FR"/>
          </a:p>
        </p:txBody>
      </p:sp>
    </p:spTree>
    <p:extLst>
      <p:ext uri="{BB962C8B-B14F-4D97-AF65-F5344CB8AC3E}">
        <p14:creationId xmlns:p14="http://schemas.microsoft.com/office/powerpoint/2010/main" val="104728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7</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6" name="Espace réservé du contenu 5">
            <a:extLst>
              <a:ext uri="{FF2B5EF4-FFF2-40B4-BE49-F238E27FC236}">
                <a16:creationId xmlns:a16="http://schemas.microsoft.com/office/drawing/2014/main" id="{27F3963B-9E49-4498-BB19-78DAF2C059B4}"/>
              </a:ext>
            </a:extLst>
          </p:cNvPr>
          <p:cNvSpPr txBox="1">
            <a:spLocks/>
          </p:cNvSpPr>
          <p:nvPr>
            <p:custDataLst>
              <p:tags r:id="rId4"/>
            </p:custDataLst>
          </p:nvPr>
        </p:nvSpPr>
        <p:spPr bwMode="auto">
          <a:xfrm>
            <a:off x="480219" y="908844"/>
            <a:ext cx="8183562" cy="504031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785495" lvl="2" indent="-182245">
              <a:buFont typeface="Arial" charset="0"/>
              <a:buChar char="•"/>
            </a:pPr>
            <a:endParaRPr lang="fr-CA" noProof="0">
              <a:ea typeface="Verdana"/>
            </a:endParaRPr>
          </a:p>
          <a:p>
            <a:pPr marL="0" indent="0">
              <a:buClr>
                <a:schemeClr val="accent3"/>
              </a:buClr>
              <a:buFont typeface="Verdana" pitchFamily="34" charset="0"/>
              <a:buNone/>
              <a:defRPr/>
            </a:pPr>
            <a:endParaRPr lang="fr-CA" sz="2400" b="1" i="1" noProof="0">
              <a:ea typeface="Verdana"/>
            </a:endParaRPr>
          </a:p>
          <a:p>
            <a:pPr marL="0" indent="0">
              <a:buClr>
                <a:schemeClr val="accent3"/>
              </a:buClr>
              <a:buFont typeface="Verdana" pitchFamily="34" charset="0"/>
              <a:buNone/>
              <a:defRPr/>
            </a:pPr>
            <a:r>
              <a:rPr lang="fr-CA" sz="2400" noProof="0">
                <a:solidFill>
                  <a:srgbClr val="0070C0"/>
                </a:solidFill>
                <a:ea typeface="Verdana"/>
              </a:rPr>
              <a:t>À l’occasion de L’AG, des constats ont été présentés:</a:t>
            </a:r>
          </a:p>
          <a:p>
            <a:pPr marL="0" indent="0">
              <a:buNone/>
              <a:defRPr/>
            </a:pPr>
            <a:endParaRPr lang="fr-CA" sz="2400" noProof="0">
              <a:solidFill>
                <a:srgbClr val="0070C0"/>
              </a:solidFill>
              <a:ea typeface="Verdana"/>
            </a:endParaRPr>
          </a:p>
          <a:p>
            <a:pPr marL="264795" indent="-264795">
              <a:buClr>
                <a:schemeClr val="accent3"/>
              </a:buClr>
              <a:buFont typeface="Wingdings" panose="05000000000000000000" pitchFamily="2" charset="2"/>
              <a:buChar char="Ø"/>
              <a:defRPr/>
            </a:pPr>
            <a:r>
              <a:rPr lang="fr-CA" sz="2400" noProof="0">
                <a:solidFill>
                  <a:srgbClr val="0070C0"/>
                </a:solidFill>
                <a:ea typeface="Verdana"/>
              </a:rPr>
              <a:t>L’augmentation depuis plusieurs années du nombre : </a:t>
            </a:r>
          </a:p>
          <a:p>
            <a:pPr marL="0" indent="0">
              <a:buClr>
                <a:schemeClr val="accent3"/>
              </a:buClr>
              <a:buNone/>
              <a:defRPr/>
            </a:pPr>
            <a:endParaRPr lang="fr-CA" sz="2400" noProof="0">
              <a:solidFill>
                <a:srgbClr val="0070C0"/>
              </a:solidFill>
              <a:ea typeface="Verdana"/>
            </a:endParaRPr>
          </a:p>
          <a:p>
            <a:pPr marL="1023620" lvl="3" indent="-182245">
              <a:buClr>
                <a:schemeClr val="accent3"/>
              </a:buClr>
              <a:buFont typeface="Wingdings" panose="05000000000000000000" pitchFamily="2" charset="2"/>
              <a:buChar char="Ø"/>
              <a:defRPr/>
            </a:pPr>
            <a:r>
              <a:rPr lang="fr-CA" sz="2000" noProof="0">
                <a:solidFill>
                  <a:srgbClr val="0070C0"/>
                </a:solidFill>
                <a:ea typeface="Verdana"/>
              </a:rPr>
              <a:t>de membres;</a:t>
            </a:r>
          </a:p>
          <a:p>
            <a:pPr marL="1023620" lvl="3" indent="-182245">
              <a:buClr>
                <a:schemeClr val="accent3"/>
              </a:buClr>
              <a:buFont typeface="Wingdings" panose="05000000000000000000" pitchFamily="2" charset="2"/>
              <a:buChar char="Ø"/>
              <a:defRPr/>
            </a:pPr>
            <a:r>
              <a:rPr lang="fr-CA" sz="2000" noProof="0">
                <a:solidFill>
                  <a:srgbClr val="0070C0"/>
                </a:solidFill>
                <a:ea typeface="Verdana"/>
              </a:rPr>
              <a:t>de dossiers d’action professionnelle;</a:t>
            </a:r>
          </a:p>
          <a:p>
            <a:pPr marL="1023620" lvl="3" indent="-182245">
              <a:buClr>
                <a:schemeClr val="accent3"/>
              </a:buClr>
              <a:buFont typeface="Wingdings" panose="05000000000000000000" pitchFamily="2" charset="2"/>
              <a:buChar char="Ø"/>
              <a:defRPr/>
            </a:pPr>
            <a:r>
              <a:rPr lang="fr-CA" sz="2000" noProof="0">
                <a:solidFill>
                  <a:srgbClr val="0070C0"/>
                </a:solidFill>
                <a:ea typeface="Verdana"/>
              </a:rPr>
              <a:t>de dossiers juridiques;</a:t>
            </a:r>
          </a:p>
          <a:p>
            <a:pPr marL="1023620" lvl="3" indent="-182245">
              <a:buClr>
                <a:schemeClr val="accent3"/>
              </a:buClr>
              <a:buFont typeface="Wingdings" panose="05000000000000000000" pitchFamily="2" charset="2"/>
              <a:buChar char="Ø"/>
              <a:defRPr/>
            </a:pPr>
            <a:r>
              <a:rPr lang="fr-CA" sz="2000" noProof="0">
                <a:solidFill>
                  <a:srgbClr val="0070C0"/>
                </a:solidFill>
                <a:ea typeface="Verdana"/>
              </a:rPr>
              <a:t>de dossiers pédagogiques;</a:t>
            </a:r>
          </a:p>
          <a:p>
            <a:pPr marL="1023620" lvl="3" indent="-182245">
              <a:buClr>
                <a:schemeClr val="accent3"/>
              </a:buClr>
              <a:buFont typeface="Wingdings" panose="05000000000000000000" pitchFamily="2" charset="2"/>
              <a:buChar char="Ø"/>
              <a:defRPr/>
            </a:pPr>
            <a:r>
              <a:rPr lang="fr-CA" sz="2000" noProof="0">
                <a:solidFill>
                  <a:srgbClr val="0070C0"/>
                </a:solidFill>
                <a:ea typeface="Verdana"/>
              </a:rPr>
              <a:t>...</a:t>
            </a:r>
          </a:p>
          <a:p>
            <a:pPr marL="0" indent="0">
              <a:buClr>
                <a:schemeClr val="accent3"/>
              </a:buClr>
              <a:buNone/>
              <a:defRPr/>
            </a:pPr>
            <a:endParaRPr lang="fr-CA" sz="3600" b="1" i="1" noProof="0">
              <a:ea typeface="Verdana"/>
            </a:endParaRPr>
          </a:p>
        </p:txBody>
      </p:sp>
      <p:pic>
        <p:nvPicPr>
          <p:cNvPr id="7" name="Image 5" descr="LogoAPL2014.jpg">
            <a:extLst>
              <a:ext uri="{FF2B5EF4-FFF2-40B4-BE49-F238E27FC236}">
                <a16:creationId xmlns:a16="http://schemas.microsoft.com/office/drawing/2014/main" id="{D62050ED-2710-4779-8978-A1C46557F9FE}"/>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3985890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custDataLst>
              <p:tags r:id="rId1"/>
            </p:custDataLst>
          </p:nvPr>
        </p:nvSpPr>
        <p:spPr>
          <a:xfrm>
            <a:off x="468313" y="549276"/>
            <a:ext cx="8280400" cy="1877054"/>
          </a:xfrm>
        </p:spPr>
        <p:txBody>
          <a:bodyPr>
            <a:noAutofit/>
          </a:bodyPr>
          <a:lstStyle/>
          <a:p>
            <a:pPr marL="901700" indent="-815975" algn="l" eaLnBrk="1" fontAlgn="auto" hangingPunct="1">
              <a:spcAft>
                <a:spcPts val="0"/>
              </a:spcAft>
              <a:defRPr/>
            </a:pPr>
            <a:r>
              <a:rPr lang="fr-CA" sz="4400" noProof="0"/>
              <a:t>6. Projets de lois</a:t>
            </a:r>
            <a:endParaRPr lang="fr-CA" sz="4400" i="1" noProof="0"/>
          </a:p>
        </p:txBody>
      </p:sp>
      <p:sp>
        <p:nvSpPr>
          <p:cNvPr id="4" name="Espace réservé du numéro de diapositive 3"/>
          <p:cNvSpPr>
            <a:spLocks noGrp="1"/>
          </p:cNvSpPr>
          <p:nvPr>
            <p:ph type="sldNum" sz="quarter" idx="12"/>
            <p:custDataLst>
              <p:tags r:id="rId2"/>
            </p:custDataLst>
          </p:nvPr>
        </p:nvSpPr>
        <p:spPr/>
        <p:txBody>
          <a:bodyPr/>
          <a:lstStyle/>
          <a:p>
            <a:pPr>
              <a:defRPr/>
            </a:pPr>
            <a:fld id="{0403BFB3-8F38-42F8-9A8B-4130062D8C71}" type="slidenum">
              <a:rPr lang="fr-CA" noProof="0" smtClean="0">
                <a:solidFill>
                  <a:schemeClr val="bg2">
                    <a:shade val="50000"/>
                  </a:schemeClr>
                </a:solidFill>
              </a:rPr>
              <a:pPr>
                <a:defRPr/>
              </a:pPr>
              <a:t>70</a:t>
            </a:fld>
            <a:endParaRPr lang="fr-CA" noProof="0">
              <a:solidFill>
                <a:schemeClr val="bg2">
                  <a:shade val="50000"/>
                </a:schemeClr>
              </a:solidFill>
            </a:endParaRPr>
          </a:p>
        </p:txBody>
      </p:sp>
      <p:pic>
        <p:nvPicPr>
          <p:cNvPr id="7" name="Image 5" descr="LogoAPL2014.jpg"/>
          <p:cNvPicPr>
            <a:picLocks noChangeAspect="1"/>
          </p:cNvPicPr>
          <p:nvPr>
            <p:custDataLst>
              <p:tags r:id="rId3"/>
            </p:custDataLst>
          </p:nvPr>
        </p:nvPicPr>
        <p:blipFill>
          <a:blip r:embed="rId7" cstate="print"/>
          <a:srcRect/>
          <a:stretch>
            <a:fillRect/>
          </a:stretch>
        </p:blipFill>
        <p:spPr bwMode="auto">
          <a:xfrm>
            <a:off x="395287" y="6040437"/>
            <a:ext cx="1512888" cy="436563"/>
          </a:xfrm>
          <a:prstGeom prst="rect">
            <a:avLst/>
          </a:prstGeom>
          <a:noFill/>
          <a:ln w="9525">
            <a:noFill/>
            <a:miter lim="800000"/>
            <a:headEnd/>
            <a:tailEnd/>
          </a:ln>
        </p:spPr>
      </p:pic>
      <p:sp>
        <p:nvSpPr>
          <p:cNvPr id="3" name="Sous-titre 2">
            <a:extLst>
              <a:ext uri="{FF2B5EF4-FFF2-40B4-BE49-F238E27FC236}">
                <a16:creationId xmlns:a16="http://schemas.microsoft.com/office/drawing/2014/main" id="{E5210408-A9A3-12FA-E5F4-D68ADFA4807A}"/>
              </a:ext>
            </a:extLst>
          </p:cNvPr>
          <p:cNvSpPr>
            <a:spLocks noGrp="1"/>
          </p:cNvSpPr>
          <p:nvPr>
            <p:ph type="subTitle" idx="1"/>
            <p:custDataLst>
              <p:tags r:id="rId4"/>
            </p:custDataLst>
          </p:nvPr>
        </p:nvSpPr>
        <p:spPr/>
        <p:txBody>
          <a:bodyPr/>
          <a:lstStyle/>
          <a:p>
            <a:pPr algn="l"/>
            <a:r>
              <a:rPr lang="fr-CA" noProof="0"/>
              <a:t>Lignery.ca – inscription </a:t>
            </a:r>
          </a:p>
        </p:txBody>
      </p:sp>
    </p:spTree>
    <p:extLst>
      <p:ext uri="{BB962C8B-B14F-4D97-AF65-F5344CB8AC3E}">
        <p14:creationId xmlns:p14="http://schemas.microsoft.com/office/powerpoint/2010/main" val="15513091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1FB5B-7620-5202-8942-EBD58DAF9FCE}"/>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52E314BF-8722-C7A3-4081-732344E23B67}"/>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6. Projets de loi</a:t>
            </a:r>
          </a:p>
        </p:txBody>
      </p:sp>
      <p:sp>
        <p:nvSpPr>
          <p:cNvPr id="4" name="Espace réservé du numéro de diapositive 3">
            <a:extLst>
              <a:ext uri="{FF2B5EF4-FFF2-40B4-BE49-F238E27FC236}">
                <a16:creationId xmlns:a16="http://schemas.microsoft.com/office/drawing/2014/main" id="{89073A12-BE40-20C4-3BE6-9F841D5F14B3}"/>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71</a:t>
            </a:fld>
            <a:endParaRPr lang="fr-CA" noProof="0">
              <a:solidFill>
                <a:srgbClr val="A3A3A3"/>
              </a:solidFill>
            </a:endParaRPr>
          </a:p>
        </p:txBody>
      </p:sp>
      <p:pic>
        <p:nvPicPr>
          <p:cNvPr id="2" name="Image 1" descr="LogoAPL2014.jpg">
            <a:extLst>
              <a:ext uri="{FF2B5EF4-FFF2-40B4-BE49-F238E27FC236}">
                <a16:creationId xmlns:a16="http://schemas.microsoft.com/office/drawing/2014/main" id="{3D3766DB-C834-7812-ED95-2CBFC1FDF138}"/>
              </a:ext>
            </a:extLst>
          </p:cNvPr>
          <p:cNvPicPr>
            <a:picLocks noChangeAspect="1"/>
          </p:cNvPicPr>
          <p:nvPr>
            <p:custDataLst>
              <p:tags r:id="rId3"/>
            </p:custDataLst>
          </p:nvPr>
        </p:nvPicPr>
        <p:blipFill>
          <a:blip r:embed="rId6" cstate="print"/>
          <a:stretch>
            <a:fillRect/>
          </a:stretch>
        </p:blipFill>
        <p:spPr>
          <a:xfrm>
            <a:off x="7631832" y="6422291"/>
            <a:ext cx="1512168" cy="435709"/>
          </a:xfrm>
          <a:prstGeom prst="rect">
            <a:avLst/>
          </a:prstGeom>
        </p:spPr>
      </p:pic>
      <p:sp>
        <p:nvSpPr>
          <p:cNvPr id="5" name="Espace réservé du contenu 4">
            <a:extLst>
              <a:ext uri="{FF2B5EF4-FFF2-40B4-BE49-F238E27FC236}">
                <a16:creationId xmlns:a16="http://schemas.microsoft.com/office/drawing/2014/main" id="{CC1E3037-97E0-C09A-9B21-6FACE35F54C6}"/>
              </a:ext>
            </a:extLst>
          </p:cNvPr>
          <p:cNvSpPr>
            <a:spLocks noGrp="1"/>
          </p:cNvSpPr>
          <p:nvPr>
            <p:ph idx="1"/>
          </p:nvPr>
        </p:nvSpPr>
        <p:spPr>
          <a:xfrm>
            <a:off x="491014" y="1112448"/>
            <a:ext cx="8183880" cy="4831151"/>
          </a:xfrm>
        </p:spPr>
        <p:txBody>
          <a:bodyPr/>
          <a:lstStyle/>
          <a:p>
            <a:pPr marL="0" indent="0">
              <a:buNone/>
            </a:pPr>
            <a:r>
              <a:rPr lang="fr-CA" noProof="0"/>
              <a:t>Sujet incontournable!</a:t>
            </a:r>
          </a:p>
          <a:p>
            <a:r>
              <a:rPr lang="fr-CA" noProof="0"/>
              <a:t>Les organisations syndicales sont des acteurs de progrès sociaux, notamment</a:t>
            </a:r>
          </a:p>
          <a:p>
            <a:pPr lvl="1"/>
            <a:r>
              <a:rPr lang="fr-CA" noProof="0"/>
              <a:t>SST</a:t>
            </a:r>
          </a:p>
          <a:p>
            <a:pPr lvl="1"/>
            <a:r>
              <a:rPr lang="fr-CA" noProof="0"/>
              <a:t>Congés de maternité, paternité</a:t>
            </a:r>
          </a:p>
          <a:p>
            <a:pPr lvl="1"/>
            <a:r>
              <a:rPr lang="fr-CA" noProof="0"/>
              <a:t>Équité salariale</a:t>
            </a:r>
          </a:p>
          <a:p>
            <a:pPr lvl="1"/>
            <a:r>
              <a:rPr lang="fr-CA" noProof="0"/>
              <a:t>Services éducatifs à la petite enfance</a:t>
            </a:r>
          </a:p>
          <a:p>
            <a:pPr marL="0" indent="0">
              <a:buNone/>
            </a:pPr>
            <a:r>
              <a:rPr lang="fr-CA" noProof="0"/>
              <a:t>Les attaques à notre endroit pour nous museler, pour nous empêcher de faire notre travail est une attaque à la démocratie</a:t>
            </a:r>
          </a:p>
        </p:txBody>
      </p:sp>
    </p:spTree>
    <p:extLst>
      <p:ext uri="{BB962C8B-B14F-4D97-AF65-F5344CB8AC3E}">
        <p14:creationId xmlns:p14="http://schemas.microsoft.com/office/powerpoint/2010/main" val="24490326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7ECDC-6F61-9372-2F5A-1AF782FA49E6}"/>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9E86EB25-7AE9-63DA-B597-4C99F01A0250}"/>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6. Projets de loi</a:t>
            </a:r>
          </a:p>
        </p:txBody>
      </p:sp>
      <p:sp>
        <p:nvSpPr>
          <p:cNvPr id="4" name="Espace réservé du numéro de diapositive 3">
            <a:extLst>
              <a:ext uri="{FF2B5EF4-FFF2-40B4-BE49-F238E27FC236}">
                <a16:creationId xmlns:a16="http://schemas.microsoft.com/office/drawing/2014/main" id="{E1C43F56-DBEA-F1C9-4F6D-403AC35D7B5C}"/>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72</a:t>
            </a:fld>
            <a:endParaRPr lang="fr-CA" noProof="0">
              <a:solidFill>
                <a:srgbClr val="A3A3A3"/>
              </a:solidFill>
            </a:endParaRPr>
          </a:p>
        </p:txBody>
      </p:sp>
      <p:pic>
        <p:nvPicPr>
          <p:cNvPr id="2" name="Image 1" descr="LogoAPL2014.jpg">
            <a:extLst>
              <a:ext uri="{FF2B5EF4-FFF2-40B4-BE49-F238E27FC236}">
                <a16:creationId xmlns:a16="http://schemas.microsoft.com/office/drawing/2014/main" id="{0784A086-FE39-4DCB-D56F-222F067BB671}"/>
              </a:ext>
            </a:extLst>
          </p:cNvPr>
          <p:cNvPicPr>
            <a:picLocks noChangeAspect="1"/>
          </p:cNvPicPr>
          <p:nvPr>
            <p:custDataLst>
              <p:tags r:id="rId3"/>
            </p:custDataLst>
          </p:nvPr>
        </p:nvPicPr>
        <p:blipFill>
          <a:blip r:embed="rId6" cstate="print"/>
          <a:stretch>
            <a:fillRect/>
          </a:stretch>
        </p:blipFill>
        <p:spPr>
          <a:xfrm>
            <a:off x="7631832" y="6422291"/>
            <a:ext cx="1512168" cy="435709"/>
          </a:xfrm>
          <a:prstGeom prst="rect">
            <a:avLst/>
          </a:prstGeom>
        </p:spPr>
      </p:pic>
      <p:sp>
        <p:nvSpPr>
          <p:cNvPr id="5" name="Espace réservé du contenu 4">
            <a:extLst>
              <a:ext uri="{FF2B5EF4-FFF2-40B4-BE49-F238E27FC236}">
                <a16:creationId xmlns:a16="http://schemas.microsoft.com/office/drawing/2014/main" id="{FEBE5A6A-EA5B-27A9-F96E-579C6FE94320}"/>
              </a:ext>
            </a:extLst>
          </p:cNvPr>
          <p:cNvSpPr>
            <a:spLocks noGrp="1"/>
          </p:cNvSpPr>
          <p:nvPr>
            <p:ph idx="1"/>
          </p:nvPr>
        </p:nvSpPr>
        <p:spPr>
          <a:xfrm>
            <a:off x="480060" y="1467442"/>
            <a:ext cx="8183880" cy="4187952"/>
          </a:xfrm>
        </p:spPr>
        <p:txBody>
          <a:bodyPr/>
          <a:lstStyle/>
          <a:p>
            <a:r>
              <a:rPr lang="fr-CA" sz="2400" b="1" noProof="0"/>
              <a:t>PL 1 </a:t>
            </a:r>
            <a:r>
              <a:rPr lang="fr-CA" sz="2400" noProof="0"/>
              <a:t>- Constitution du Québec</a:t>
            </a:r>
          </a:p>
          <a:p>
            <a:r>
              <a:rPr lang="fr-CA" sz="2400" b="1"/>
              <a:t>PL 2 </a:t>
            </a:r>
            <a:r>
              <a:rPr lang="fr-CA" sz="2400"/>
              <a:t>- loi spécial adopté sous </a:t>
            </a:r>
            <a:r>
              <a:rPr lang="fr-CA" sz="2400" err="1"/>
              <a:t>baillon</a:t>
            </a:r>
            <a:r>
              <a:rPr lang="fr-CA" sz="2400"/>
              <a:t> pour mettre fin aux moyens de pression des médecins</a:t>
            </a:r>
          </a:p>
          <a:p>
            <a:r>
              <a:rPr lang="fr-CA" sz="2400" b="1" noProof="0"/>
              <a:t>PL 3 </a:t>
            </a:r>
            <a:r>
              <a:rPr lang="fr-CA" sz="2400" noProof="0"/>
              <a:t>- Loi visant à améliorer la t</a:t>
            </a:r>
            <a:r>
              <a:rPr lang="fr-CA" sz="2400" err="1"/>
              <a:t>ransparence</a:t>
            </a:r>
            <a:r>
              <a:rPr lang="fr-CA" sz="2400"/>
              <a:t>, la gouvernance et le processus démocratique de diverses associations en milieu de travail</a:t>
            </a:r>
          </a:p>
          <a:p>
            <a:r>
              <a:rPr lang="fr-CA" sz="2400" b="1" noProof="0"/>
              <a:t>PL 89 </a:t>
            </a:r>
            <a:r>
              <a:rPr lang="fr-CA" sz="2400" noProof="0"/>
              <a:t>- Loi visant à limiter le droit de grève</a:t>
            </a:r>
          </a:p>
          <a:p>
            <a:r>
              <a:rPr lang="fr-CA" sz="2400" b="1"/>
              <a:t>PL 94 </a:t>
            </a:r>
            <a:r>
              <a:rPr lang="fr-CA" sz="2400"/>
              <a:t>- loi visant à renforcer la laïcité (mais qui vient jouer dans notre autonomie et alourdit la tâche)</a:t>
            </a:r>
            <a:endParaRPr lang="fr-CA" sz="2400" noProof="0"/>
          </a:p>
        </p:txBody>
      </p:sp>
    </p:spTree>
    <p:extLst>
      <p:ext uri="{BB962C8B-B14F-4D97-AF65-F5344CB8AC3E}">
        <p14:creationId xmlns:p14="http://schemas.microsoft.com/office/powerpoint/2010/main" val="3854580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B2B4B-397B-3E85-22FD-0A7529840B2A}"/>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E5AE038D-32EB-7CE5-4C2A-69662626DF8E}"/>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6. Projets de loi</a:t>
            </a:r>
          </a:p>
        </p:txBody>
      </p:sp>
      <p:sp>
        <p:nvSpPr>
          <p:cNvPr id="4" name="Espace réservé du numéro de diapositive 3">
            <a:extLst>
              <a:ext uri="{FF2B5EF4-FFF2-40B4-BE49-F238E27FC236}">
                <a16:creationId xmlns:a16="http://schemas.microsoft.com/office/drawing/2014/main" id="{1D0CB11A-6FEA-44F9-4CE1-B178FC50EC47}"/>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73</a:t>
            </a:fld>
            <a:endParaRPr lang="fr-CA" noProof="0">
              <a:solidFill>
                <a:srgbClr val="A3A3A3"/>
              </a:solidFill>
            </a:endParaRPr>
          </a:p>
        </p:txBody>
      </p:sp>
      <p:pic>
        <p:nvPicPr>
          <p:cNvPr id="2" name="Image 1" descr="LogoAPL2014.jpg">
            <a:extLst>
              <a:ext uri="{FF2B5EF4-FFF2-40B4-BE49-F238E27FC236}">
                <a16:creationId xmlns:a16="http://schemas.microsoft.com/office/drawing/2014/main" id="{570AC613-B533-EB99-2BB7-3244EE85959D}"/>
              </a:ext>
            </a:extLst>
          </p:cNvPr>
          <p:cNvPicPr>
            <a:picLocks noChangeAspect="1"/>
          </p:cNvPicPr>
          <p:nvPr>
            <p:custDataLst>
              <p:tags r:id="rId3"/>
            </p:custDataLst>
          </p:nvPr>
        </p:nvPicPr>
        <p:blipFill>
          <a:blip r:embed="rId6" cstate="print"/>
          <a:stretch>
            <a:fillRect/>
          </a:stretch>
        </p:blipFill>
        <p:spPr>
          <a:xfrm>
            <a:off x="7631832" y="6422291"/>
            <a:ext cx="1512168" cy="435709"/>
          </a:xfrm>
          <a:prstGeom prst="rect">
            <a:avLst/>
          </a:prstGeom>
        </p:spPr>
      </p:pic>
      <p:sp>
        <p:nvSpPr>
          <p:cNvPr id="5" name="Espace réservé du contenu 4">
            <a:extLst>
              <a:ext uri="{FF2B5EF4-FFF2-40B4-BE49-F238E27FC236}">
                <a16:creationId xmlns:a16="http://schemas.microsoft.com/office/drawing/2014/main" id="{63FCC091-66FC-1A5F-5841-5FBACC296380}"/>
              </a:ext>
            </a:extLst>
          </p:cNvPr>
          <p:cNvSpPr>
            <a:spLocks noGrp="1"/>
          </p:cNvSpPr>
          <p:nvPr>
            <p:ph idx="1"/>
          </p:nvPr>
        </p:nvSpPr>
        <p:spPr>
          <a:xfrm>
            <a:off x="480060" y="1112449"/>
            <a:ext cx="8325803" cy="4187952"/>
          </a:xfrm>
        </p:spPr>
        <p:txBody>
          <a:bodyPr/>
          <a:lstStyle/>
          <a:p>
            <a:r>
              <a:rPr lang="fr-CA" sz="2400" noProof="0"/>
              <a:t>Le fil rouge qui relie ces projets de loi est la </a:t>
            </a:r>
            <a:r>
              <a:rPr lang="fr-CA" sz="2400" b="1" noProof="0"/>
              <a:t>déconstruction</a:t>
            </a:r>
            <a:r>
              <a:rPr lang="fr-CA" sz="2400" noProof="0"/>
              <a:t> de notre état de droit.  Le Barreau du Québec s’est également prononcé en ce sens dans une lettre ouverte à l’occasion d’une rare sortie publique.</a:t>
            </a:r>
          </a:p>
          <a:p>
            <a:pPr lvl="1"/>
            <a:r>
              <a:rPr lang="fr-CA" sz="2000"/>
              <a:t>En démocratie on élie un gouvernement aux 4 ans</a:t>
            </a:r>
          </a:p>
          <a:p>
            <a:pPr lvl="1"/>
            <a:r>
              <a:rPr lang="fr-CA" sz="2000" noProof="0"/>
              <a:t>On respecte l’État de droit</a:t>
            </a:r>
          </a:p>
          <a:p>
            <a:pPr lvl="1"/>
            <a:r>
              <a:rPr lang="fr-CA" sz="2000"/>
              <a:t>On respecte que les organismes puissent contester les lois et les règlements adoptés par le gouvernement</a:t>
            </a:r>
          </a:p>
          <a:p>
            <a:r>
              <a:rPr lang="fr-CA" sz="2400" noProof="0"/>
              <a:t>Nous avons déjà fait des contestations de lois ou de décrets, jusqu’en cours suprême! Nous avons gagné! (Équité salariale, décrets en santé, loi 111, jours de grève coupés en double, décret qui a forcé le retour au travail en 2016 …)</a:t>
            </a:r>
          </a:p>
        </p:txBody>
      </p:sp>
    </p:spTree>
    <p:extLst>
      <p:ext uri="{BB962C8B-B14F-4D97-AF65-F5344CB8AC3E}">
        <p14:creationId xmlns:p14="http://schemas.microsoft.com/office/powerpoint/2010/main" val="26703143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DA4D1-A469-23DB-0D01-B145C2AA1203}"/>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438339C3-38DC-C48A-9554-E04619687AE7}"/>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6. Projets de loi</a:t>
            </a:r>
          </a:p>
        </p:txBody>
      </p:sp>
      <p:sp>
        <p:nvSpPr>
          <p:cNvPr id="4" name="Espace réservé du numéro de diapositive 3">
            <a:extLst>
              <a:ext uri="{FF2B5EF4-FFF2-40B4-BE49-F238E27FC236}">
                <a16:creationId xmlns:a16="http://schemas.microsoft.com/office/drawing/2014/main" id="{88DF76E7-CE9C-3C1E-D0D5-2808124C05B3}"/>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74</a:t>
            </a:fld>
            <a:endParaRPr lang="fr-CA" noProof="0">
              <a:solidFill>
                <a:srgbClr val="A3A3A3"/>
              </a:solidFill>
            </a:endParaRPr>
          </a:p>
        </p:txBody>
      </p:sp>
      <p:pic>
        <p:nvPicPr>
          <p:cNvPr id="2" name="Image 1" descr="LogoAPL2014.jpg">
            <a:extLst>
              <a:ext uri="{FF2B5EF4-FFF2-40B4-BE49-F238E27FC236}">
                <a16:creationId xmlns:a16="http://schemas.microsoft.com/office/drawing/2014/main" id="{59B108C8-E877-739D-4F2B-3530483196DD}"/>
              </a:ext>
            </a:extLst>
          </p:cNvPr>
          <p:cNvPicPr>
            <a:picLocks noChangeAspect="1"/>
          </p:cNvPicPr>
          <p:nvPr>
            <p:custDataLst>
              <p:tags r:id="rId3"/>
            </p:custDataLst>
          </p:nvPr>
        </p:nvPicPr>
        <p:blipFill>
          <a:blip r:embed="rId6" cstate="print"/>
          <a:stretch>
            <a:fillRect/>
          </a:stretch>
        </p:blipFill>
        <p:spPr>
          <a:xfrm>
            <a:off x="7631832" y="6422291"/>
            <a:ext cx="1512168" cy="435709"/>
          </a:xfrm>
          <a:prstGeom prst="rect">
            <a:avLst/>
          </a:prstGeom>
        </p:spPr>
      </p:pic>
      <p:sp>
        <p:nvSpPr>
          <p:cNvPr id="5" name="Espace réservé du contenu 4">
            <a:extLst>
              <a:ext uri="{FF2B5EF4-FFF2-40B4-BE49-F238E27FC236}">
                <a16:creationId xmlns:a16="http://schemas.microsoft.com/office/drawing/2014/main" id="{50A9D93A-3E06-6CC2-4C16-CB7455201FA9}"/>
              </a:ext>
            </a:extLst>
          </p:cNvPr>
          <p:cNvSpPr>
            <a:spLocks noGrp="1"/>
          </p:cNvSpPr>
          <p:nvPr>
            <p:ph idx="1"/>
          </p:nvPr>
        </p:nvSpPr>
        <p:spPr>
          <a:xfrm>
            <a:off x="480059" y="1467442"/>
            <a:ext cx="8325803" cy="4187952"/>
          </a:xfrm>
        </p:spPr>
        <p:txBody>
          <a:bodyPr/>
          <a:lstStyle/>
          <a:p>
            <a:r>
              <a:rPr lang="fr-CA" sz="2400" noProof="0"/>
              <a:t>Le PL3, avec la cotisation facultative, vise à nous mettre des bâtons dans les roues.  À complexifier le processus, à nous empêcher d’effectuer pleinement notre travail.</a:t>
            </a:r>
          </a:p>
          <a:p>
            <a:r>
              <a:rPr lang="fr-CA" sz="2400"/>
              <a:t>Nous sentons vraiment une volonté d’éliminer le contre-pouvoir et d’éliminer toutes possibilités de contestation devant les tribunaux.</a:t>
            </a:r>
          </a:p>
        </p:txBody>
      </p:sp>
    </p:spTree>
    <p:extLst>
      <p:ext uri="{BB962C8B-B14F-4D97-AF65-F5344CB8AC3E}">
        <p14:creationId xmlns:p14="http://schemas.microsoft.com/office/powerpoint/2010/main" val="1618526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97791-095A-8228-6CD1-0BABA7BDB1C4}"/>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7719A584-9DB7-1A81-DCF3-7898E712017E}"/>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6. Projets de loi</a:t>
            </a:r>
          </a:p>
        </p:txBody>
      </p:sp>
      <p:sp>
        <p:nvSpPr>
          <p:cNvPr id="4" name="Espace réservé du numéro de diapositive 3">
            <a:extLst>
              <a:ext uri="{FF2B5EF4-FFF2-40B4-BE49-F238E27FC236}">
                <a16:creationId xmlns:a16="http://schemas.microsoft.com/office/drawing/2014/main" id="{D486B0F1-C98D-EF9D-6BBA-EEA4F5B4D577}"/>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75</a:t>
            </a:fld>
            <a:endParaRPr lang="fr-CA" noProof="0">
              <a:solidFill>
                <a:srgbClr val="A3A3A3"/>
              </a:solidFill>
            </a:endParaRPr>
          </a:p>
        </p:txBody>
      </p:sp>
      <p:pic>
        <p:nvPicPr>
          <p:cNvPr id="2" name="Image 1" descr="LogoAPL2014.jpg">
            <a:extLst>
              <a:ext uri="{FF2B5EF4-FFF2-40B4-BE49-F238E27FC236}">
                <a16:creationId xmlns:a16="http://schemas.microsoft.com/office/drawing/2014/main" id="{91668786-C7B8-B065-4EE9-1E5D50D084E2}"/>
              </a:ext>
            </a:extLst>
          </p:cNvPr>
          <p:cNvPicPr>
            <a:picLocks noChangeAspect="1"/>
          </p:cNvPicPr>
          <p:nvPr>
            <p:custDataLst>
              <p:tags r:id="rId3"/>
            </p:custDataLst>
          </p:nvPr>
        </p:nvPicPr>
        <p:blipFill>
          <a:blip r:embed="rId6" cstate="print"/>
          <a:stretch>
            <a:fillRect/>
          </a:stretch>
        </p:blipFill>
        <p:spPr>
          <a:xfrm>
            <a:off x="7631832" y="6422291"/>
            <a:ext cx="1512168" cy="435709"/>
          </a:xfrm>
          <a:prstGeom prst="rect">
            <a:avLst/>
          </a:prstGeom>
        </p:spPr>
      </p:pic>
      <p:sp>
        <p:nvSpPr>
          <p:cNvPr id="5" name="Espace réservé du contenu 4">
            <a:extLst>
              <a:ext uri="{FF2B5EF4-FFF2-40B4-BE49-F238E27FC236}">
                <a16:creationId xmlns:a16="http://schemas.microsoft.com/office/drawing/2014/main" id="{27BB7260-DB15-1CD9-AAD4-7CB73C256E11}"/>
              </a:ext>
            </a:extLst>
          </p:cNvPr>
          <p:cNvSpPr>
            <a:spLocks noGrp="1"/>
          </p:cNvSpPr>
          <p:nvPr>
            <p:ph idx="1"/>
          </p:nvPr>
        </p:nvSpPr>
        <p:spPr>
          <a:xfrm>
            <a:off x="480059" y="1209040"/>
            <a:ext cx="8325803" cy="5140960"/>
          </a:xfrm>
        </p:spPr>
        <p:txBody>
          <a:bodyPr/>
          <a:lstStyle/>
          <a:p>
            <a:pPr marL="0" indent="0">
              <a:buNone/>
            </a:pPr>
            <a:r>
              <a:rPr lang="fr-CA" sz="2400"/>
              <a:t>Nous sommes en accord de nous améliorer, au bénéfice de nos membres, mais se faire imposer du mur à mur et se faire museler c’est non!</a:t>
            </a:r>
          </a:p>
          <a:p>
            <a:pPr marL="0" indent="0">
              <a:buNone/>
            </a:pPr>
            <a:endParaRPr lang="fr-CA" sz="2400" noProof="0"/>
          </a:p>
          <a:p>
            <a:pPr marL="0" indent="0">
              <a:buNone/>
            </a:pPr>
            <a:r>
              <a:rPr lang="fr-CA" sz="2400"/>
              <a:t>Oui à la transparence, mais non à l’ingérence!</a:t>
            </a:r>
          </a:p>
          <a:p>
            <a:pPr marL="0" indent="0">
              <a:buNone/>
            </a:pPr>
            <a:endParaRPr lang="fr-CA" sz="2400" noProof="0"/>
          </a:p>
          <a:p>
            <a:pPr marL="0" indent="0">
              <a:buNone/>
            </a:pPr>
            <a:r>
              <a:rPr lang="fr-CA" sz="2400"/>
              <a:t>Notre démocratie, notre état de droit, on y tient</a:t>
            </a:r>
          </a:p>
          <a:p>
            <a:pPr marL="0" indent="0">
              <a:buNone/>
            </a:pPr>
            <a:r>
              <a:rPr lang="fr-CA" sz="2400" noProof="0"/>
              <a:t>	</a:t>
            </a:r>
            <a:r>
              <a:rPr lang="fr-CA" sz="2400"/>
              <a:t>Ç</a:t>
            </a:r>
            <a:r>
              <a:rPr lang="fr-CA" sz="2400" noProof="0"/>
              <a:t>a nous regarde!</a:t>
            </a:r>
          </a:p>
          <a:p>
            <a:pPr marL="0" indent="0">
              <a:buNone/>
            </a:pPr>
            <a:r>
              <a:rPr lang="fr-CA" sz="2400"/>
              <a:t>		Rendez-vous samedi </a:t>
            </a:r>
          </a:p>
          <a:p>
            <a:pPr marL="0" indent="0">
              <a:buNone/>
            </a:pPr>
            <a:r>
              <a:rPr lang="fr-CA" sz="2400"/>
              <a:t>		avec famille et amis</a:t>
            </a:r>
            <a:endParaRPr lang="fr-CA" sz="2400" noProof="0"/>
          </a:p>
        </p:txBody>
      </p:sp>
    </p:spTree>
    <p:extLst>
      <p:ext uri="{BB962C8B-B14F-4D97-AF65-F5344CB8AC3E}">
        <p14:creationId xmlns:p14="http://schemas.microsoft.com/office/powerpoint/2010/main" val="37690674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80F97-3EC6-CBE8-A873-80F78A51FE65}"/>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8767F053-A3BF-579E-39A3-29B71B35ECB4}"/>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6. Projets de loi</a:t>
            </a:r>
          </a:p>
        </p:txBody>
      </p:sp>
      <p:sp>
        <p:nvSpPr>
          <p:cNvPr id="4" name="Espace réservé du numéro de diapositive 3">
            <a:extLst>
              <a:ext uri="{FF2B5EF4-FFF2-40B4-BE49-F238E27FC236}">
                <a16:creationId xmlns:a16="http://schemas.microsoft.com/office/drawing/2014/main" id="{CD584CD5-3DA8-F87E-A7DC-C1D4CAB67493}"/>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76</a:t>
            </a:fld>
            <a:endParaRPr lang="fr-CA" noProof="0">
              <a:solidFill>
                <a:srgbClr val="A3A3A3"/>
              </a:solidFill>
            </a:endParaRPr>
          </a:p>
        </p:txBody>
      </p:sp>
      <p:pic>
        <p:nvPicPr>
          <p:cNvPr id="2" name="Image 1" descr="LogoAPL2014.jpg">
            <a:extLst>
              <a:ext uri="{FF2B5EF4-FFF2-40B4-BE49-F238E27FC236}">
                <a16:creationId xmlns:a16="http://schemas.microsoft.com/office/drawing/2014/main" id="{B86E669D-CF06-1736-31A0-5BAA2ACE5979}"/>
              </a:ext>
            </a:extLst>
          </p:cNvPr>
          <p:cNvPicPr>
            <a:picLocks noChangeAspect="1"/>
          </p:cNvPicPr>
          <p:nvPr>
            <p:custDataLst>
              <p:tags r:id="rId3"/>
            </p:custDataLst>
          </p:nvPr>
        </p:nvPicPr>
        <p:blipFill>
          <a:blip r:embed="rId6" cstate="print"/>
          <a:stretch>
            <a:fillRect/>
          </a:stretch>
        </p:blipFill>
        <p:spPr>
          <a:xfrm>
            <a:off x="7631832" y="6422291"/>
            <a:ext cx="1512168" cy="435709"/>
          </a:xfrm>
          <a:prstGeom prst="rect">
            <a:avLst/>
          </a:prstGeom>
        </p:spPr>
      </p:pic>
      <p:sp>
        <p:nvSpPr>
          <p:cNvPr id="5" name="Espace réservé du contenu 4">
            <a:extLst>
              <a:ext uri="{FF2B5EF4-FFF2-40B4-BE49-F238E27FC236}">
                <a16:creationId xmlns:a16="http://schemas.microsoft.com/office/drawing/2014/main" id="{75EB358D-D094-4BF9-C800-768C22A587DC}"/>
              </a:ext>
            </a:extLst>
          </p:cNvPr>
          <p:cNvSpPr>
            <a:spLocks noGrp="1"/>
          </p:cNvSpPr>
          <p:nvPr>
            <p:ph idx="1"/>
          </p:nvPr>
        </p:nvSpPr>
        <p:spPr>
          <a:xfrm>
            <a:off x="445294" y="1494473"/>
            <a:ext cx="8325803" cy="3620135"/>
          </a:xfrm>
        </p:spPr>
        <p:txBody>
          <a:bodyPr/>
          <a:lstStyle/>
          <a:p>
            <a:pPr marL="0" indent="0">
              <a:buNone/>
            </a:pPr>
            <a:r>
              <a:rPr lang="fr-FR" sz="1600" b="1"/>
              <a:t>Le samedi 29 novembre, manifestons pour nos droits syndicaux en participant au grand rassemblement à Montréal.</a:t>
            </a:r>
          </a:p>
          <a:p>
            <a:pPr marL="0" indent="0">
              <a:buNone/>
            </a:pPr>
            <a:endParaRPr lang="fr-FR" sz="1600"/>
          </a:p>
          <a:p>
            <a:pPr marL="0" indent="0">
              <a:buNone/>
            </a:pPr>
            <a:r>
              <a:rPr lang="fr-FR" sz="1600" b="1"/>
              <a:t>Où : </a:t>
            </a:r>
            <a:r>
              <a:rPr lang="fr-FR" sz="1600"/>
              <a:t>Place du Canada (Métro Bonaventure / Gare centrale)</a:t>
            </a:r>
          </a:p>
          <a:p>
            <a:pPr marL="0" indent="0">
              <a:buNone/>
            </a:pPr>
            <a:r>
              <a:rPr lang="fr-FR" sz="1600" b="1"/>
              <a:t>Qui :</a:t>
            </a:r>
            <a:r>
              <a:rPr lang="fr-FR" sz="1600"/>
              <a:t> Membres de L’APL, parents et amis.</a:t>
            </a:r>
          </a:p>
          <a:p>
            <a:pPr marL="0" indent="0">
              <a:buNone/>
            </a:pPr>
            <a:r>
              <a:rPr lang="fr-FR" sz="1600" b="1"/>
              <a:t>Quand :</a:t>
            </a:r>
            <a:r>
              <a:rPr lang="fr-FR" sz="1600"/>
              <a:t> Samedi 29 novembre 2025, à compter de 13h30.</a:t>
            </a:r>
          </a:p>
          <a:p>
            <a:pPr marL="0" indent="0">
              <a:buNone/>
            </a:pPr>
            <a:endParaRPr lang="fr-FR" sz="1600"/>
          </a:p>
          <a:p>
            <a:pPr marL="0" indent="0">
              <a:buNone/>
            </a:pPr>
            <a:r>
              <a:rPr lang="fr-FR" sz="1600" b="1"/>
              <a:t>Envie de marcher avec L’APL? :</a:t>
            </a:r>
            <a:endParaRPr lang="fr-FR" sz="1600"/>
          </a:p>
          <a:p>
            <a:pPr>
              <a:buFontTx/>
              <a:buChar char="-"/>
            </a:pPr>
            <a:r>
              <a:rPr lang="fr-FR" sz="1600"/>
              <a:t>Rejoignez-nous à la </a:t>
            </a:r>
            <a:r>
              <a:rPr lang="fr-FR" sz="1600" b="1"/>
              <a:t>station Brossard</a:t>
            </a:r>
            <a:r>
              <a:rPr lang="fr-FR" sz="1600"/>
              <a:t> du REM dès </a:t>
            </a:r>
            <a:r>
              <a:rPr lang="fr-FR" sz="1600" b="1"/>
              <a:t>midi</a:t>
            </a:r>
            <a:r>
              <a:rPr lang="fr-FR" sz="1600"/>
              <a:t>;</a:t>
            </a:r>
          </a:p>
          <a:p>
            <a:pPr>
              <a:buFontTx/>
              <a:buChar char="-"/>
            </a:pPr>
            <a:r>
              <a:rPr lang="fr-FR" sz="1600"/>
              <a:t>Billet aller-retour fourni pour vous et les personnes qui vous accompagnent;</a:t>
            </a:r>
          </a:p>
          <a:p>
            <a:pPr>
              <a:buFontTx/>
              <a:buChar char="-"/>
            </a:pPr>
            <a:r>
              <a:rPr lang="fr-FR" sz="1600"/>
              <a:t>Départ à 12h15 maximum.</a:t>
            </a:r>
          </a:p>
          <a:p>
            <a:pPr marL="0" indent="0">
              <a:buNone/>
            </a:pPr>
            <a:endParaRPr lang="fr-FR" sz="1600"/>
          </a:p>
          <a:p>
            <a:pPr marL="0" indent="0">
              <a:buNone/>
            </a:pPr>
            <a:r>
              <a:rPr lang="fr-FR" sz="1600"/>
              <a:t>Quelles que soient vos intentions (venir par vos propres moyens ou nous rejoindre au REM), nous vous demandons de vous inscrire en </a:t>
            </a:r>
            <a:r>
              <a:rPr lang="fr-FR" sz="1800">
                <a:solidFill>
                  <a:srgbClr val="7030A0"/>
                </a:solidFill>
                <a:hlinkClick r:id="rId7">
                  <a:extLst>
                    <a:ext uri="{A12FA001-AC4F-418D-AE19-62706E023703}">
                      <ahyp:hlinkClr xmlns:ahyp="http://schemas.microsoft.com/office/drawing/2018/hyperlinkcolor" val="tx"/>
                    </a:ext>
                  </a:extLst>
                </a:hlinkClick>
              </a:rPr>
              <a:t>ICI</a:t>
            </a:r>
            <a:r>
              <a:rPr lang="fr-FR" sz="1600"/>
              <a:t> </a:t>
            </a:r>
            <a:endParaRPr lang="fr-FR" sz="1600">
              <a:highlight>
                <a:srgbClr val="FFFF00"/>
              </a:highlight>
            </a:endParaRPr>
          </a:p>
          <a:p>
            <a:pPr marL="0" indent="0">
              <a:buNone/>
            </a:pPr>
            <a:endParaRPr lang="fr-FR" sz="1800">
              <a:highlight>
                <a:srgbClr val="FFFF00"/>
              </a:highlight>
            </a:endParaRPr>
          </a:p>
          <a:p>
            <a:pPr marL="0" indent="0">
              <a:buNone/>
            </a:pPr>
            <a:r>
              <a:rPr lang="fr-FR" sz="1400">
                <a:highlight>
                  <a:srgbClr val="FFFF00"/>
                </a:highlight>
              </a:rPr>
              <a:t>  </a:t>
            </a:r>
          </a:p>
          <a:p>
            <a:pPr marL="0" indent="0">
              <a:buNone/>
            </a:pPr>
            <a:endParaRPr lang="fr-CA" sz="2400" noProof="0"/>
          </a:p>
        </p:txBody>
      </p:sp>
    </p:spTree>
    <p:extLst>
      <p:ext uri="{BB962C8B-B14F-4D97-AF65-F5344CB8AC3E}">
        <p14:creationId xmlns:p14="http://schemas.microsoft.com/office/powerpoint/2010/main" val="3046895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custDataLst>
              <p:tags r:id="rId1"/>
            </p:custDataLst>
          </p:nvPr>
        </p:nvSpPr>
        <p:spPr>
          <a:xfrm>
            <a:off x="468313" y="549275"/>
            <a:ext cx="8280400" cy="2375669"/>
          </a:xfrm>
        </p:spPr>
        <p:txBody>
          <a:bodyPr>
            <a:noAutofit/>
          </a:bodyPr>
          <a:lstStyle/>
          <a:p>
            <a:pPr marL="901700" indent="-815975" algn="l" eaLnBrk="1" fontAlgn="auto" hangingPunct="1">
              <a:spcAft>
                <a:spcPts val="0"/>
              </a:spcAft>
              <a:defRPr/>
            </a:pPr>
            <a:r>
              <a:rPr lang="fr-CA" sz="4400" noProof="0"/>
              <a:t>7. Résultats des derniers sondages</a:t>
            </a:r>
            <a:endParaRPr lang="fr-CA" sz="4400" i="1" noProof="0"/>
          </a:p>
        </p:txBody>
      </p:sp>
      <p:sp>
        <p:nvSpPr>
          <p:cNvPr id="6" name="Sous-titre 5"/>
          <p:cNvSpPr>
            <a:spLocks noGrp="1"/>
          </p:cNvSpPr>
          <p:nvPr>
            <p:ph type="subTitle" idx="1"/>
            <p:custDataLst>
              <p:tags r:id="rId2"/>
            </p:custDataLst>
          </p:nvPr>
        </p:nvSpPr>
        <p:spPr>
          <a:xfrm>
            <a:off x="722313" y="3684588"/>
            <a:ext cx="7772400" cy="2244725"/>
          </a:xfrm>
        </p:spPr>
        <p:txBody>
          <a:bodyPr>
            <a:normAutofit/>
          </a:bodyPr>
          <a:lstStyle/>
          <a:p>
            <a:pPr marL="779526" indent="-742950" algn="l" eaLnBrk="1" fontAlgn="auto" hangingPunct="1">
              <a:spcAft>
                <a:spcPts val="0"/>
              </a:spcAft>
              <a:defRPr/>
            </a:pPr>
            <a:endParaRPr lang="fr-CA" sz="3600" noProof="0"/>
          </a:p>
        </p:txBody>
      </p:sp>
      <p:sp>
        <p:nvSpPr>
          <p:cNvPr id="4" name="Espace réservé du numéro de diapositive 3"/>
          <p:cNvSpPr>
            <a:spLocks noGrp="1"/>
          </p:cNvSpPr>
          <p:nvPr>
            <p:ph type="sldNum" sz="quarter" idx="12"/>
            <p:custDataLst>
              <p:tags r:id="rId3"/>
            </p:custDataLst>
          </p:nvPr>
        </p:nvSpPr>
        <p:spPr/>
        <p:txBody>
          <a:bodyPr/>
          <a:lstStyle/>
          <a:p>
            <a:pPr>
              <a:defRPr/>
            </a:pPr>
            <a:fld id="{0403BFB3-8F38-42F8-9A8B-4130062D8C71}" type="slidenum">
              <a:rPr lang="fr-CA" noProof="0" smtClean="0">
                <a:solidFill>
                  <a:schemeClr val="bg2">
                    <a:shade val="50000"/>
                  </a:schemeClr>
                </a:solidFill>
              </a:rPr>
              <a:pPr>
                <a:defRPr/>
              </a:pPr>
              <a:t>77</a:t>
            </a:fld>
            <a:endParaRPr lang="fr-CA" noProof="0">
              <a:solidFill>
                <a:schemeClr val="bg2">
                  <a:shade val="50000"/>
                </a:schemeClr>
              </a:solidFill>
            </a:endParaRPr>
          </a:p>
        </p:txBody>
      </p:sp>
      <p:pic>
        <p:nvPicPr>
          <p:cNvPr id="7" name="Image 5" descr="LogoAPL2014.jpg"/>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29859645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81213-8822-C009-7A0F-AE2AE5FC0828}"/>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A1F8328D-1618-E6AB-904A-96122514D378}"/>
              </a:ext>
            </a:extLst>
          </p:cNvPr>
          <p:cNvSpPr>
            <a:spLocks noGrp="1"/>
          </p:cNvSpPr>
          <p:nvPr>
            <p:ph type="title"/>
            <p:custDataLst>
              <p:tags r:id="rId1"/>
            </p:custDataLst>
          </p:nvPr>
        </p:nvSpPr>
        <p:spPr>
          <a:xfrm>
            <a:off x="445294" y="391724"/>
            <a:ext cx="8229600" cy="720725"/>
          </a:xfrm>
        </p:spPr>
        <p:txBody>
          <a:bodyPr>
            <a:normAutofit fontScale="90000"/>
          </a:bodyPr>
          <a:lstStyle/>
          <a:p>
            <a:pPr eaLnBrk="1" hangingPunct="1">
              <a:defRPr/>
            </a:pPr>
            <a:r>
              <a:rPr lang="fr-CA" noProof="0"/>
              <a:t>7. Résultats des derniers sondages</a:t>
            </a:r>
          </a:p>
        </p:txBody>
      </p:sp>
      <p:sp>
        <p:nvSpPr>
          <p:cNvPr id="4" name="Espace réservé du numéro de diapositive 3">
            <a:extLst>
              <a:ext uri="{FF2B5EF4-FFF2-40B4-BE49-F238E27FC236}">
                <a16:creationId xmlns:a16="http://schemas.microsoft.com/office/drawing/2014/main" id="{B7352295-B612-F505-D859-7F2A54B2AC40}"/>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78</a:t>
            </a:fld>
            <a:endParaRPr lang="fr-CA" noProof="0">
              <a:solidFill>
                <a:srgbClr val="A3A3A3"/>
              </a:solidFill>
            </a:endParaRPr>
          </a:p>
        </p:txBody>
      </p:sp>
      <p:sp>
        <p:nvSpPr>
          <p:cNvPr id="69637" name="Espace réservé du contenu 5">
            <a:extLst>
              <a:ext uri="{FF2B5EF4-FFF2-40B4-BE49-F238E27FC236}">
                <a16:creationId xmlns:a16="http://schemas.microsoft.com/office/drawing/2014/main" id="{08670459-97AA-23CC-A840-5D0AB3776859}"/>
              </a:ext>
            </a:extLst>
          </p:cNvPr>
          <p:cNvSpPr>
            <a:spLocks noGrp="1"/>
          </p:cNvSpPr>
          <p:nvPr>
            <p:ph idx="1"/>
            <p:custDataLst>
              <p:tags r:id="rId3"/>
            </p:custDataLst>
          </p:nvPr>
        </p:nvSpPr>
        <p:spPr>
          <a:xfrm>
            <a:off x="-1" y="1112449"/>
            <a:ext cx="9013371" cy="4187825"/>
          </a:xfrm>
        </p:spPr>
        <p:txBody>
          <a:bodyPr/>
          <a:lstStyle/>
          <a:p>
            <a:pPr marL="347345" lvl="1" indent="0">
              <a:buNone/>
              <a:defRPr/>
            </a:pPr>
            <a:r>
              <a:rPr lang="fr-CA" noProof="0"/>
              <a:t>Plusieurs consultations ont été menées et seront menées cette année</a:t>
            </a:r>
          </a:p>
          <a:p>
            <a:pPr marL="347345" lvl="1" indent="0">
              <a:buNone/>
              <a:defRPr/>
            </a:pPr>
            <a:endParaRPr lang="fr-CA" noProof="0"/>
          </a:p>
          <a:p>
            <a:pPr marL="347345" lvl="1" indent="0">
              <a:buNone/>
              <a:defRPr/>
            </a:pPr>
            <a:r>
              <a:rPr lang="fr-CA" noProof="0"/>
              <a:t>Votre participation est précieuse et l’ensemble des réponses nous permettent d’être :</a:t>
            </a:r>
          </a:p>
          <a:p>
            <a:pPr marL="928370" lvl="2" indent="-342900">
              <a:buFont typeface="Wingdings" panose="05000000000000000000" pitchFamily="2" charset="2"/>
              <a:buChar char="q"/>
              <a:defRPr/>
            </a:pPr>
            <a:r>
              <a:rPr lang="fr-CA" noProof="0"/>
              <a:t>Outillés</a:t>
            </a:r>
          </a:p>
          <a:p>
            <a:pPr marL="928370" lvl="2" indent="-342900">
              <a:buFont typeface="Wingdings" panose="05000000000000000000" pitchFamily="2" charset="2"/>
              <a:buChar char="q"/>
              <a:defRPr/>
            </a:pPr>
            <a:r>
              <a:rPr lang="fr-CA" noProof="0"/>
              <a:t>Crédibles</a:t>
            </a:r>
          </a:p>
          <a:p>
            <a:pPr marL="928370" lvl="2" indent="-342900">
              <a:buFont typeface="Wingdings" panose="05000000000000000000" pitchFamily="2" charset="2"/>
              <a:buChar char="q"/>
              <a:defRPr/>
            </a:pPr>
            <a:r>
              <a:rPr lang="fr-CA" noProof="0"/>
              <a:t>Organisés</a:t>
            </a:r>
          </a:p>
          <a:p>
            <a:pPr marL="585470" lvl="2" indent="0">
              <a:buNone/>
              <a:defRPr/>
            </a:pPr>
            <a:r>
              <a:rPr lang="fr-CA" noProof="0"/>
              <a:t>Lors de nos interventions auprès du CSS</a:t>
            </a:r>
          </a:p>
          <a:p>
            <a:pPr marL="585470" lvl="2" indent="0">
              <a:buNone/>
              <a:defRPr/>
            </a:pPr>
            <a:r>
              <a:rPr lang="fr-CA" noProof="0"/>
              <a:t>Lors de nos interventions dans les instances nationales</a:t>
            </a:r>
          </a:p>
          <a:p>
            <a:pPr marL="585470" lvl="2" indent="0">
              <a:buNone/>
              <a:defRPr/>
            </a:pPr>
            <a:r>
              <a:rPr lang="fr-CA" noProof="0"/>
              <a:t>Pour faire des liens entre les différents dossiers</a:t>
            </a:r>
          </a:p>
          <a:p>
            <a:pPr marL="585470" lvl="2" indent="0">
              <a:buNone/>
              <a:defRPr/>
            </a:pPr>
            <a:endParaRPr lang="fr-CA" noProof="0"/>
          </a:p>
          <a:p>
            <a:pPr marL="585470" lvl="2" indent="0">
              <a:buNone/>
              <a:defRPr/>
            </a:pPr>
            <a:r>
              <a:rPr lang="fr-CA" noProof="0"/>
              <a:t>C’est votre voix, vos réalités que nous portons </a:t>
            </a:r>
          </a:p>
          <a:p>
            <a:pPr marL="585470" lvl="2" indent="0">
              <a:buNone/>
              <a:defRPr/>
            </a:pPr>
            <a:r>
              <a:rPr lang="fr-CA" noProof="0"/>
              <a:t>Merci de votre précieuse collaboration</a:t>
            </a:r>
          </a:p>
          <a:p>
            <a:pPr marL="347345" lvl="1" indent="0">
              <a:buNone/>
              <a:defRPr/>
            </a:pPr>
            <a:endParaRPr lang="fr-CA" noProof="0">
              <a:ea typeface="Verdana"/>
              <a:cs typeface="Verdana"/>
            </a:endParaRPr>
          </a:p>
          <a:p>
            <a:pPr marL="347345" lvl="1" indent="0">
              <a:buNone/>
              <a:defRPr/>
            </a:pPr>
            <a:endParaRPr lang="fr-CA" noProof="0">
              <a:ea typeface="Verdana"/>
              <a:cs typeface="Verdana"/>
            </a:endParaRPr>
          </a:p>
        </p:txBody>
      </p:sp>
      <p:pic>
        <p:nvPicPr>
          <p:cNvPr id="2" name="Image 1" descr="LogoAPL2014.jpg">
            <a:extLst>
              <a:ext uri="{FF2B5EF4-FFF2-40B4-BE49-F238E27FC236}">
                <a16:creationId xmlns:a16="http://schemas.microsoft.com/office/drawing/2014/main" id="{7DFF68AA-69E1-982A-8414-C03E655F6F05}"/>
              </a:ext>
            </a:extLst>
          </p:cNvPr>
          <p:cNvPicPr>
            <a:picLocks noChangeAspect="1"/>
          </p:cNvPicPr>
          <p:nvPr>
            <p:custDataLst>
              <p:tags r:id="rId4"/>
            </p:custDataLst>
          </p:nvPr>
        </p:nvPicPr>
        <p:blipFill>
          <a:blip r:embed="rId7" cstate="print"/>
          <a:stretch>
            <a:fillRect/>
          </a:stretch>
        </p:blipFill>
        <p:spPr>
          <a:xfrm>
            <a:off x="7631832" y="6422291"/>
            <a:ext cx="1512168" cy="435709"/>
          </a:xfrm>
          <a:prstGeom prst="rect">
            <a:avLst/>
          </a:prstGeom>
        </p:spPr>
      </p:pic>
    </p:spTree>
    <p:extLst>
      <p:ext uri="{BB962C8B-B14F-4D97-AF65-F5344CB8AC3E}">
        <p14:creationId xmlns:p14="http://schemas.microsoft.com/office/powerpoint/2010/main" val="3283759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00FCB-2B15-D880-98C0-5D0D0B3EB4E9}"/>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7C936EAB-C4B0-8DB2-67DA-99AC7F4041B9}"/>
              </a:ext>
            </a:extLst>
          </p:cNvPr>
          <p:cNvSpPr>
            <a:spLocks noGrp="1"/>
          </p:cNvSpPr>
          <p:nvPr>
            <p:ph type="title"/>
            <p:custDataLst>
              <p:tags r:id="rId1"/>
            </p:custDataLst>
          </p:nvPr>
        </p:nvSpPr>
        <p:spPr>
          <a:xfrm>
            <a:off x="445294" y="391724"/>
            <a:ext cx="8229600" cy="720725"/>
          </a:xfrm>
        </p:spPr>
        <p:txBody>
          <a:bodyPr>
            <a:normAutofit fontScale="90000"/>
          </a:bodyPr>
          <a:lstStyle/>
          <a:p>
            <a:pPr eaLnBrk="1" hangingPunct="1">
              <a:defRPr/>
            </a:pPr>
            <a:r>
              <a:rPr lang="fr-CA" noProof="0"/>
              <a:t>7. Résultats des derniers sondages</a:t>
            </a:r>
          </a:p>
        </p:txBody>
      </p:sp>
      <p:sp>
        <p:nvSpPr>
          <p:cNvPr id="4" name="Espace réservé du numéro de diapositive 3">
            <a:extLst>
              <a:ext uri="{FF2B5EF4-FFF2-40B4-BE49-F238E27FC236}">
                <a16:creationId xmlns:a16="http://schemas.microsoft.com/office/drawing/2014/main" id="{412EE83C-9B1D-B0FE-1BFA-5BCE7BE34307}"/>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79</a:t>
            </a:fld>
            <a:endParaRPr lang="fr-CA" noProof="0">
              <a:solidFill>
                <a:srgbClr val="A3A3A3"/>
              </a:solidFill>
            </a:endParaRPr>
          </a:p>
        </p:txBody>
      </p:sp>
      <p:sp>
        <p:nvSpPr>
          <p:cNvPr id="69637" name="Espace réservé du contenu 5">
            <a:extLst>
              <a:ext uri="{FF2B5EF4-FFF2-40B4-BE49-F238E27FC236}">
                <a16:creationId xmlns:a16="http://schemas.microsoft.com/office/drawing/2014/main" id="{0DD80F92-12EA-7FA1-2FE9-73BC3C7F25AD}"/>
              </a:ext>
            </a:extLst>
          </p:cNvPr>
          <p:cNvSpPr>
            <a:spLocks noGrp="1"/>
          </p:cNvSpPr>
          <p:nvPr>
            <p:ph idx="1"/>
            <p:custDataLst>
              <p:tags r:id="rId3"/>
            </p:custDataLst>
          </p:nvPr>
        </p:nvSpPr>
        <p:spPr>
          <a:xfrm>
            <a:off x="-1" y="1112449"/>
            <a:ext cx="9013371" cy="4187825"/>
          </a:xfrm>
        </p:spPr>
        <p:txBody>
          <a:bodyPr/>
          <a:lstStyle/>
          <a:p>
            <a:pPr marL="347345" lvl="1" indent="0">
              <a:buNone/>
              <a:defRPr/>
            </a:pPr>
            <a:r>
              <a:rPr lang="fr-CA" b="1" noProof="0"/>
              <a:t>Consultation préscolaire</a:t>
            </a:r>
          </a:p>
          <a:p>
            <a:pPr marL="1042670" lvl="2" indent="-457200">
              <a:defRPr/>
            </a:pPr>
            <a:r>
              <a:rPr lang="fr-CA" noProof="0"/>
              <a:t>L’APL a transmis le résultat de consultation au CSS;</a:t>
            </a:r>
          </a:p>
          <a:p>
            <a:pPr marL="1042670" lvl="2" indent="-457200">
              <a:defRPr/>
            </a:pPr>
            <a:r>
              <a:rPr lang="fr-CA" noProof="0"/>
              <a:t>Le CSS a pris acte et propose une rencontre en janvier;</a:t>
            </a:r>
          </a:p>
          <a:p>
            <a:pPr marL="1042670" lvl="2" indent="-457200">
              <a:defRPr/>
            </a:pPr>
            <a:r>
              <a:rPr lang="fr-CA" noProof="0"/>
              <a:t>L’objectif étant de faire l’état des lieux;</a:t>
            </a:r>
          </a:p>
          <a:p>
            <a:pPr marL="1042670" lvl="2" indent="-457200">
              <a:defRPr/>
            </a:pPr>
            <a:r>
              <a:rPr lang="fr-CA" noProof="0"/>
              <a:t>L’APL souhaite s’assurer que les règles soient respectées et que la situation s’améliore; </a:t>
            </a:r>
          </a:p>
          <a:p>
            <a:pPr marL="1280795" lvl="3" indent="-457200">
              <a:defRPr/>
            </a:pPr>
            <a:r>
              <a:rPr lang="fr-CA" noProof="0"/>
              <a:t>Nous avons recensé les bonnes pratiques;</a:t>
            </a:r>
          </a:p>
          <a:p>
            <a:pPr marL="1280795" lvl="3" indent="-457200">
              <a:defRPr/>
            </a:pPr>
            <a:r>
              <a:rPr lang="fr-CA" noProof="0"/>
              <a:t>Nous avons mis en lumière les pratiques à améliorer;</a:t>
            </a:r>
          </a:p>
          <a:p>
            <a:pPr marL="1280795" lvl="3" indent="-457200">
              <a:defRPr/>
            </a:pPr>
            <a:r>
              <a:rPr lang="fr-CA" noProof="0"/>
              <a:t>Nous avons fait valoir les particularités propres à l’éducation préscolaire;</a:t>
            </a:r>
          </a:p>
          <a:p>
            <a:pPr marL="1042670" lvl="2" indent="-457200">
              <a:defRPr/>
            </a:pPr>
            <a:r>
              <a:rPr lang="fr-CA" noProof="0"/>
              <a:t>Nous vous reviendrons avec la suite</a:t>
            </a:r>
          </a:p>
          <a:p>
            <a:pPr marL="347345" lvl="1" indent="0">
              <a:buNone/>
              <a:defRPr/>
            </a:pPr>
            <a:endParaRPr lang="fr-CA" noProof="0"/>
          </a:p>
          <a:p>
            <a:pPr marL="347345" lvl="1" indent="0">
              <a:buNone/>
              <a:defRPr/>
            </a:pPr>
            <a:endParaRPr lang="fr-CA" noProof="0">
              <a:ea typeface="Verdana"/>
              <a:cs typeface="Verdana"/>
            </a:endParaRPr>
          </a:p>
          <a:p>
            <a:pPr marL="347345" lvl="1" indent="0">
              <a:buNone/>
              <a:defRPr/>
            </a:pPr>
            <a:endParaRPr lang="fr-CA" noProof="0">
              <a:ea typeface="Verdana"/>
              <a:cs typeface="Verdana"/>
            </a:endParaRPr>
          </a:p>
        </p:txBody>
      </p:sp>
      <p:pic>
        <p:nvPicPr>
          <p:cNvPr id="2" name="Image 1" descr="LogoAPL2014.jpg">
            <a:extLst>
              <a:ext uri="{FF2B5EF4-FFF2-40B4-BE49-F238E27FC236}">
                <a16:creationId xmlns:a16="http://schemas.microsoft.com/office/drawing/2014/main" id="{0D6782B3-4F62-AED8-8434-0D6150517A6C}"/>
              </a:ext>
            </a:extLst>
          </p:cNvPr>
          <p:cNvPicPr>
            <a:picLocks noChangeAspect="1"/>
          </p:cNvPicPr>
          <p:nvPr>
            <p:custDataLst>
              <p:tags r:id="rId4"/>
            </p:custDataLst>
          </p:nvPr>
        </p:nvPicPr>
        <p:blipFill>
          <a:blip r:embed="rId7" cstate="print"/>
          <a:stretch>
            <a:fillRect/>
          </a:stretch>
        </p:blipFill>
        <p:spPr>
          <a:xfrm>
            <a:off x="7631832" y="6422291"/>
            <a:ext cx="1512168" cy="435709"/>
          </a:xfrm>
          <a:prstGeom prst="rect">
            <a:avLst/>
          </a:prstGeom>
        </p:spPr>
      </p:pic>
    </p:spTree>
    <p:extLst>
      <p:ext uri="{BB962C8B-B14F-4D97-AF65-F5344CB8AC3E}">
        <p14:creationId xmlns:p14="http://schemas.microsoft.com/office/powerpoint/2010/main" val="3916980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8</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7" name="Espace réservé du contenu 5">
            <a:extLst>
              <a:ext uri="{FF2B5EF4-FFF2-40B4-BE49-F238E27FC236}">
                <a16:creationId xmlns:a16="http://schemas.microsoft.com/office/drawing/2014/main" id="{A92E6EC3-1CE1-44C1-AC3E-0AA73AA5F139}"/>
              </a:ext>
            </a:extLst>
          </p:cNvPr>
          <p:cNvSpPr txBox="1">
            <a:spLocks/>
          </p:cNvSpPr>
          <p:nvPr>
            <p:custDataLst>
              <p:tags r:id="rId4"/>
            </p:custDataLst>
          </p:nvPr>
        </p:nvSpPr>
        <p:spPr bwMode="auto">
          <a:xfrm>
            <a:off x="374650" y="1071563"/>
            <a:ext cx="8183562" cy="545306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9220" indent="0">
              <a:buClr>
                <a:schemeClr val="accent3"/>
              </a:buClr>
              <a:buNone/>
              <a:defRPr/>
            </a:pPr>
            <a:endParaRPr lang="fr-CA" noProof="0"/>
          </a:p>
          <a:p>
            <a:pPr marL="109220" indent="0">
              <a:buClr>
                <a:schemeClr val="accent3"/>
              </a:buClr>
              <a:buNone/>
              <a:defRPr/>
            </a:pPr>
            <a:r>
              <a:rPr lang="fr-CA" b="1" noProof="0">
                <a:ea typeface="Verdana"/>
              </a:rPr>
              <a:t>Constats (suite) </a:t>
            </a:r>
          </a:p>
          <a:p>
            <a:pPr marL="109220" indent="0">
              <a:buClr>
                <a:schemeClr val="accent3"/>
              </a:buClr>
              <a:buNone/>
              <a:defRPr/>
            </a:pPr>
            <a:endParaRPr lang="fr-CA" b="1" noProof="0">
              <a:ea typeface="Verdana"/>
            </a:endParaRPr>
          </a:p>
          <a:p>
            <a:pPr marL="109220" indent="0">
              <a:buClr>
                <a:schemeClr val="accent3"/>
              </a:buClr>
              <a:buNone/>
              <a:defRPr/>
            </a:pPr>
            <a:r>
              <a:rPr lang="fr-CA" sz="2400" b="1" noProof="0">
                <a:ea typeface="Verdana"/>
              </a:rPr>
              <a:t>Ajout de personnel libéré (fait depuis juin 2023)</a:t>
            </a:r>
          </a:p>
          <a:p>
            <a:pPr marL="614045" indent="-342900">
              <a:buClr>
                <a:schemeClr val="accent3"/>
              </a:buClr>
              <a:buFontTx/>
              <a:buChar char="-"/>
              <a:defRPr/>
            </a:pPr>
            <a:r>
              <a:rPr lang="fr-CA" sz="2400" noProof="0">
                <a:solidFill>
                  <a:srgbClr val="0070C0"/>
                </a:solidFill>
                <a:ea typeface="Verdana"/>
              </a:rPr>
              <a:t>Organisation de l’espace physique de manière temporaire;</a:t>
            </a:r>
          </a:p>
          <a:p>
            <a:pPr marL="614045" indent="-342900">
              <a:buClr>
                <a:schemeClr val="accent3"/>
              </a:buClr>
              <a:buFontTx/>
              <a:buChar char="-"/>
              <a:defRPr/>
            </a:pPr>
            <a:r>
              <a:rPr lang="fr-CA" sz="2400" noProof="0">
                <a:solidFill>
                  <a:srgbClr val="0070C0"/>
                </a:solidFill>
                <a:ea typeface="Verdana"/>
              </a:rPr>
              <a:t>Besoin d’espace supplémentaire; </a:t>
            </a:r>
          </a:p>
          <a:p>
            <a:pPr marL="614045" indent="-342900">
              <a:buClr>
                <a:schemeClr val="accent3"/>
              </a:buClr>
              <a:buFontTx/>
              <a:buChar char="-"/>
              <a:defRPr/>
            </a:pPr>
            <a:r>
              <a:rPr lang="fr-CA" sz="2400" noProof="0">
                <a:solidFill>
                  <a:srgbClr val="0070C0"/>
                </a:solidFill>
                <a:ea typeface="Verdana"/>
              </a:rPr>
              <a:t>Organisation matérielle faite;</a:t>
            </a:r>
          </a:p>
          <a:p>
            <a:pPr marL="271145" indent="0">
              <a:buClr>
                <a:schemeClr val="accent3"/>
              </a:buClr>
              <a:buNone/>
              <a:defRPr/>
            </a:pPr>
            <a:endParaRPr lang="fr-CA" sz="2000" b="1" i="1" noProof="0">
              <a:solidFill>
                <a:srgbClr val="0070C0"/>
              </a:solidFill>
              <a:ea typeface="Verdana"/>
            </a:endParaRPr>
          </a:p>
        </p:txBody>
      </p:sp>
      <p:pic>
        <p:nvPicPr>
          <p:cNvPr id="8" name="Image 5" descr="LogoAPL2014.jpg">
            <a:extLst>
              <a:ext uri="{FF2B5EF4-FFF2-40B4-BE49-F238E27FC236}">
                <a16:creationId xmlns:a16="http://schemas.microsoft.com/office/drawing/2014/main" id="{BE2CF917-ECCA-43F8-A27E-A360AD956412}"/>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16362174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999E9-8A08-7789-A196-3343A455C14A}"/>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F63782ED-B306-8EA9-1246-6B10EACA6624}"/>
              </a:ext>
            </a:extLst>
          </p:cNvPr>
          <p:cNvSpPr>
            <a:spLocks noGrp="1"/>
          </p:cNvSpPr>
          <p:nvPr>
            <p:ph type="title"/>
            <p:custDataLst>
              <p:tags r:id="rId1"/>
            </p:custDataLst>
          </p:nvPr>
        </p:nvSpPr>
        <p:spPr>
          <a:xfrm>
            <a:off x="445294" y="391724"/>
            <a:ext cx="8229600" cy="720725"/>
          </a:xfrm>
        </p:spPr>
        <p:txBody>
          <a:bodyPr>
            <a:normAutofit fontScale="90000"/>
          </a:bodyPr>
          <a:lstStyle/>
          <a:p>
            <a:pPr eaLnBrk="1" hangingPunct="1">
              <a:defRPr/>
            </a:pPr>
            <a:r>
              <a:rPr lang="fr-CA" noProof="0"/>
              <a:t>7. Résultats des derniers sondages</a:t>
            </a:r>
          </a:p>
        </p:txBody>
      </p:sp>
      <p:sp>
        <p:nvSpPr>
          <p:cNvPr id="4" name="Espace réservé du numéro de diapositive 3">
            <a:extLst>
              <a:ext uri="{FF2B5EF4-FFF2-40B4-BE49-F238E27FC236}">
                <a16:creationId xmlns:a16="http://schemas.microsoft.com/office/drawing/2014/main" id="{A5A4F821-F8C4-8CC0-5E12-7601EBA9BE84}"/>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80</a:t>
            </a:fld>
            <a:endParaRPr lang="fr-CA" noProof="0">
              <a:solidFill>
                <a:srgbClr val="A3A3A3"/>
              </a:solidFill>
            </a:endParaRPr>
          </a:p>
        </p:txBody>
      </p:sp>
      <p:sp>
        <p:nvSpPr>
          <p:cNvPr id="69637" name="Espace réservé du contenu 5">
            <a:extLst>
              <a:ext uri="{FF2B5EF4-FFF2-40B4-BE49-F238E27FC236}">
                <a16:creationId xmlns:a16="http://schemas.microsoft.com/office/drawing/2014/main" id="{4BFD85EB-4BDF-2438-5BBC-E49B4B28118F}"/>
              </a:ext>
            </a:extLst>
          </p:cNvPr>
          <p:cNvSpPr>
            <a:spLocks noGrp="1"/>
          </p:cNvSpPr>
          <p:nvPr>
            <p:ph idx="1"/>
            <p:custDataLst>
              <p:tags r:id="rId3"/>
            </p:custDataLst>
          </p:nvPr>
        </p:nvSpPr>
        <p:spPr>
          <a:xfrm>
            <a:off x="130630" y="1119998"/>
            <a:ext cx="8675234" cy="4187825"/>
          </a:xfrm>
        </p:spPr>
        <p:txBody>
          <a:bodyPr/>
          <a:lstStyle/>
          <a:p>
            <a:pPr marL="347345" lvl="1" indent="0">
              <a:buNone/>
              <a:defRPr/>
            </a:pPr>
            <a:r>
              <a:rPr lang="fr-CA" b="1" noProof="0"/>
              <a:t>Consultation calendrier scolaire - jeunes</a:t>
            </a:r>
          </a:p>
          <a:p>
            <a:pPr marL="1042670" lvl="2" indent="-457200">
              <a:defRPr/>
            </a:pPr>
            <a:r>
              <a:rPr lang="fr-CA" noProof="0"/>
              <a:t>Le CSS a transmis l’information selon laquelle la journée pédagogique de septembre sera déplacée au 5 novembre en prévision des élections</a:t>
            </a:r>
          </a:p>
          <a:p>
            <a:pPr marL="1042670" lvl="2" indent="-457200">
              <a:defRPr/>
            </a:pPr>
            <a:r>
              <a:rPr lang="fr-CA" noProof="0"/>
              <a:t>Pour le reste, le résultat de consultation va dans le sens des énoncés qui vous ont été soumis.</a:t>
            </a:r>
          </a:p>
          <a:p>
            <a:pPr marL="1280795" lvl="3" indent="-457200">
              <a:defRPr/>
            </a:pPr>
            <a:r>
              <a:rPr lang="fr-CA" noProof="0"/>
              <a:t>Ce qui accroche et qui a été transmis au CSS comme à chaque année est:</a:t>
            </a:r>
          </a:p>
          <a:p>
            <a:pPr marL="1536382" lvl="4" indent="-457200">
              <a:defRPr/>
            </a:pPr>
            <a:r>
              <a:rPr lang="fr-CA" noProof="0"/>
              <a:t>L’inutilité de la journée pédagogique bassin et des options quant à son utilisation.</a:t>
            </a:r>
          </a:p>
          <a:p>
            <a:pPr marL="1042670" lvl="2" indent="-457200">
              <a:defRPr/>
            </a:pPr>
            <a:r>
              <a:rPr lang="fr-CA" noProof="0"/>
              <a:t>Pour ce qui est de la réflexion pour une seconde semaine de relâche, les résultats étaient 50/50.  Ainsi, avant d’aller plus loin, il nous semble opportun de vérifier la position du CSS quant à cette avenue.  Nous vous tiendrons informée sur le sujet.</a:t>
            </a:r>
          </a:p>
          <a:p>
            <a:pPr marL="347345" lvl="1" indent="0">
              <a:buNone/>
              <a:defRPr/>
            </a:pPr>
            <a:endParaRPr lang="fr-CA" noProof="0"/>
          </a:p>
          <a:p>
            <a:pPr marL="347345" lvl="1" indent="0">
              <a:buNone/>
              <a:defRPr/>
            </a:pPr>
            <a:endParaRPr lang="fr-CA" noProof="0">
              <a:ea typeface="Verdana"/>
              <a:cs typeface="Verdana"/>
            </a:endParaRPr>
          </a:p>
          <a:p>
            <a:pPr marL="347345" lvl="1" indent="0">
              <a:buNone/>
              <a:defRPr/>
            </a:pPr>
            <a:endParaRPr lang="fr-CA" noProof="0">
              <a:ea typeface="Verdana"/>
              <a:cs typeface="Verdana"/>
            </a:endParaRPr>
          </a:p>
        </p:txBody>
      </p:sp>
      <p:pic>
        <p:nvPicPr>
          <p:cNvPr id="2" name="Image 1" descr="LogoAPL2014.jpg">
            <a:extLst>
              <a:ext uri="{FF2B5EF4-FFF2-40B4-BE49-F238E27FC236}">
                <a16:creationId xmlns:a16="http://schemas.microsoft.com/office/drawing/2014/main" id="{833DF3C7-455E-8731-5A97-77B52A43B5BE}"/>
              </a:ext>
            </a:extLst>
          </p:cNvPr>
          <p:cNvPicPr>
            <a:picLocks noChangeAspect="1"/>
          </p:cNvPicPr>
          <p:nvPr>
            <p:custDataLst>
              <p:tags r:id="rId4"/>
            </p:custDataLst>
          </p:nvPr>
        </p:nvPicPr>
        <p:blipFill>
          <a:blip r:embed="rId7" cstate="print"/>
          <a:stretch>
            <a:fillRect/>
          </a:stretch>
        </p:blipFill>
        <p:spPr>
          <a:xfrm>
            <a:off x="7631832" y="6422291"/>
            <a:ext cx="1512168" cy="435709"/>
          </a:xfrm>
          <a:prstGeom prst="rect">
            <a:avLst/>
          </a:prstGeom>
        </p:spPr>
      </p:pic>
    </p:spTree>
    <p:extLst>
      <p:ext uri="{BB962C8B-B14F-4D97-AF65-F5344CB8AC3E}">
        <p14:creationId xmlns:p14="http://schemas.microsoft.com/office/powerpoint/2010/main" val="39285371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F26B2-64C3-E329-B8AB-9A556FED361C}"/>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6EDF7BDD-F2BF-4498-3B4C-2393F005A403}"/>
              </a:ext>
            </a:extLst>
          </p:cNvPr>
          <p:cNvSpPr>
            <a:spLocks noGrp="1"/>
          </p:cNvSpPr>
          <p:nvPr>
            <p:ph type="title"/>
            <p:custDataLst>
              <p:tags r:id="rId1"/>
            </p:custDataLst>
          </p:nvPr>
        </p:nvSpPr>
        <p:spPr>
          <a:xfrm>
            <a:off x="445294" y="391724"/>
            <a:ext cx="8229600" cy="720725"/>
          </a:xfrm>
        </p:spPr>
        <p:txBody>
          <a:bodyPr>
            <a:normAutofit fontScale="90000"/>
          </a:bodyPr>
          <a:lstStyle/>
          <a:p>
            <a:pPr eaLnBrk="1" hangingPunct="1">
              <a:defRPr/>
            </a:pPr>
            <a:r>
              <a:rPr lang="fr-CA" noProof="0"/>
              <a:t>7. Résultats des derniers sondages</a:t>
            </a:r>
          </a:p>
        </p:txBody>
      </p:sp>
      <p:sp>
        <p:nvSpPr>
          <p:cNvPr id="4" name="Espace réservé du numéro de diapositive 3">
            <a:extLst>
              <a:ext uri="{FF2B5EF4-FFF2-40B4-BE49-F238E27FC236}">
                <a16:creationId xmlns:a16="http://schemas.microsoft.com/office/drawing/2014/main" id="{432C976E-239C-F679-848A-75459F6E82AD}"/>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81</a:t>
            </a:fld>
            <a:endParaRPr lang="fr-CA" noProof="0">
              <a:solidFill>
                <a:srgbClr val="A3A3A3"/>
              </a:solidFill>
            </a:endParaRPr>
          </a:p>
        </p:txBody>
      </p:sp>
      <p:sp>
        <p:nvSpPr>
          <p:cNvPr id="69637" name="Espace réservé du contenu 5">
            <a:extLst>
              <a:ext uri="{FF2B5EF4-FFF2-40B4-BE49-F238E27FC236}">
                <a16:creationId xmlns:a16="http://schemas.microsoft.com/office/drawing/2014/main" id="{49AA79C1-6B32-4FFA-45A8-72CBAA639F42}"/>
              </a:ext>
            </a:extLst>
          </p:cNvPr>
          <p:cNvSpPr>
            <a:spLocks noGrp="1"/>
          </p:cNvSpPr>
          <p:nvPr>
            <p:ph idx="1"/>
            <p:custDataLst>
              <p:tags r:id="rId3"/>
            </p:custDataLst>
          </p:nvPr>
        </p:nvSpPr>
        <p:spPr>
          <a:xfrm>
            <a:off x="-1" y="1112449"/>
            <a:ext cx="9013371" cy="4187825"/>
          </a:xfrm>
        </p:spPr>
        <p:txBody>
          <a:bodyPr/>
          <a:lstStyle/>
          <a:p>
            <a:pPr marL="347345" lvl="1" indent="0">
              <a:buNone/>
              <a:defRPr/>
            </a:pPr>
            <a:r>
              <a:rPr lang="fr-CA" b="1" noProof="0"/>
              <a:t>Consultation « aide à la classe »</a:t>
            </a:r>
          </a:p>
          <a:p>
            <a:pPr marL="1042670" lvl="2" indent="-457200">
              <a:defRPr/>
            </a:pPr>
            <a:r>
              <a:rPr lang="fr-CA" noProof="0"/>
              <a:t>Nous avons transmis les données au CSS</a:t>
            </a:r>
          </a:p>
          <a:p>
            <a:pPr marL="1042670" lvl="2" indent="-457200">
              <a:defRPr/>
            </a:pPr>
            <a:r>
              <a:rPr lang="fr-CA" noProof="0"/>
              <a:t>Nous attendons un retour de leur part</a:t>
            </a:r>
          </a:p>
          <a:p>
            <a:pPr marL="1280795" lvl="3" indent="-457200">
              <a:defRPr/>
            </a:pPr>
            <a:r>
              <a:rPr lang="fr-CA" noProof="0"/>
              <a:t>C’est la seconde fois que cet exercice est effectué</a:t>
            </a:r>
          </a:p>
          <a:p>
            <a:pPr marL="1280795" lvl="3" indent="-457200">
              <a:defRPr/>
            </a:pPr>
            <a:r>
              <a:rPr lang="fr-CA" noProof="0"/>
              <a:t>Nous ne manquons pas l’occasion de répéter que le CSS ne respecte pas sa propre politique sur le sujet</a:t>
            </a:r>
          </a:p>
          <a:p>
            <a:pPr marL="1042670" lvl="2" indent="-457200">
              <a:defRPr/>
            </a:pPr>
            <a:r>
              <a:rPr lang="fr-CA" noProof="0"/>
              <a:t>Il semble que le CSS serait ouvert à la discussion cette fois</a:t>
            </a:r>
          </a:p>
          <a:p>
            <a:pPr marL="1042670" lvl="2" indent="-457200">
              <a:defRPr/>
            </a:pPr>
            <a:endParaRPr lang="fr-CA" noProof="0"/>
          </a:p>
          <a:p>
            <a:pPr marL="1042670" lvl="2" indent="-457200">
              <a:defRPr/>
            </a:pPr>
            <a:r>
              <a:rPr lang="fr-CA" noProof="0"/>
              <a:t>À suivre!</a:t>
            </a:r>
            <a:endParaRPr lang="fr-CA"/>
          </a:p>
          <a:p>
            <a:pPr marL="585470" lvl="2" indent="0">
              <a:buNone/>
              <a:defRPr/>
            </a:pPr>
            <a:endParaRPr lang="fr-CA" b="1" noProof="0"/>
          </a:p>
          <a:p>
            <a:pPr marL="585470" lvl="2" indent="0">
              <a:buNone/>
              <a:defRPr/>
            </a:pPr>
            <a:r>
              <a:rPr lang="fr-CA" b="1" noProof="0"/>
              <a:t>Consultation Clic école</a:t>
            </a:r>
          </a:p>
          <a:p>
            <a:pPr marL="928370" lvl="2" indent="-342900">
              <a:defRPr/>
            </a:pPr>
            <a:r>
              <a:rPr lang="fr-CA"/>
              <a:t>Les résultats de cette consultation ont été diffusés dans le </a:t>
            </a:r>
            <a:r>
              <a:rPr lang="fr-CA">
                <a:hlinkClick r:id="rId7"/>
              </a:rPr>
              <a:t>Communiqué APL # 07</a:t>
            </a:r>
            <a:r>
              <a:rPr lang="fr-CA"/>
              <a:t>  </a:t>
            </a:r>
            <a:endParaRPr lang="fr-CA" noProof="0"/>
          </a:p>
          <a:p>
            <a:pPr marL="347345" lvl="1" indent="0">
              <a:buNone/>
              <a:defRPr/>
            </a:pPr>
            <a:endParaRPr lang="fr-CA" noProof="0"/>
          </a:p>
          <a:p>
            <a:pPr marL="347345" lvl="1" indent="0">
              <a:buNone/>
              <a:defRPr/>
            </a:pPr>
            <a:endParaRPr lang="fr-CA" noProof="0">
              <a:ea typeface="Verdana"/>
              <a:cs typeface="Verdana"/>
            </a:endParaRPr>
          </a:p>
          <a:p>
            <a:pPr marL="347345" lvl="1" indent="0">
              <a:buNone/>
              <a:defRPr/>
            </a:pPr>
            <a:endParaRPr lang="fr-CA" noProof="0">
              <a:ea typeface="Verdana"/>
              <a:cs typeface="Verdana"/>
            </a:endParaRPr>
          </a:p>
        </p:txBody>
      </p:sp>
      <p:pic>
        <p:nvPicPr>
          <p:cNvPr id="2" name="Image 1" descr="LogoAPL2014.jpg">
            <a:extLst>
              <a:ext uri="{FF2B5EF4-FFF2-40B4-BE49-F238E27FC236}">
                <a16:creationId xmlns:a16="http://schemas.microsoft.com/office/drawing/2014/main" id="{104B2CFD-E339-C060-6BFE-F4B605140477}"/>
              </a:ext>
            </a:extLst>
          </p:cNvPr>
          <p:cNvPicPr>
            <a:picLocks noChangeAspect="1"/>
          </p:cNvPicPr>
          <p:nvPr>
            <p:custDataLst>
              <p:tags r:id="rId4"/>
            </p:custDataLst>
          </p:nvPr>
        </p:nvPicPr>
        <p:blipFill>
          <a:blip r:embed="rId8" cstate="print"/>
          <a:stretch>
            <a:fillRect/>
          </a:stretch>
        </p:blipFill>
        <p:spPr>
          <a:xfrm>
            <a:off x="7631832" y="6422291"/>
            <a:ext cx="1512168" cy="435709"/>
          </a:xfrm>
          <a:prstGeom prst="rect">
            <a:avLst/>
          </a:prstGeom>
        </p:spPr>
      </p:pic>
    </p:spTree>
    <p:extLst>
      <p:ext uri="{BB962C8B-B14F-4D97-AF65-F5344CB8AC3E}">
        <p14:creationId xmlns:p14="http://schemas.microsoft.com/office/powerpoint/2010/main" val="39479998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D781CE-015A-69CF-364F-D28BA79FA4AF}"/>
              </a:ext>
            </a:extLst>
          </p:cNvPr>
          <p:cNvSpPr>
            <a:spLocks noGrp="1"/>
          </p:cNvSpPr>
          <p:nvPr>
            <p:ph idx="1"/>
          </p:nvPr>
        </p:nvSpPr>
        <p:spPr/>
        <p:txBody>
          <a:bodyPr/>
          <a:lstStyle/>
          <a:p>
            <a:pPr marL="0" indent="0" algn="ctr">
              <a:buNone/>
            </a:pPr>
            <a:r>
              <a:rPr lang="fr-CA" b="1" noProof="0"/>
              <a:t>Rencontre de secteur d’octobre – </a:t>
            </a:r>
          </a:p>
          <a:p>
            <a:pPr marL="0" indent="0" algn="ctr">
              <a:buNone/>
            </a:pPr>
            <a:r>
              <a:rPr lang="fr-CA" b="1" noProof="0"/>
              <a:t>Composition des groupes</a:t>
            </a:r>
          </a:p>
          <a:p>
            <a:r>
              <a:rPr lang="fr-CA" sz="2000" noProof="0"/>
              <a:t>Au dernier BDD, la rencontre de secteur a été consacrée à une discussion sur la composition des groupes.</a:t>
            </a:r>
          </a:p>
          <a:p>
            <a:r>
              <a:rPr lang="fr-CA" sz="2000" noProof="0"/>
              <a:t>Vous avez été nombreux à compléter le document servant de guide.</a:t>
            </a:r>
          </a:p>
          <a:p>
            <a:r>
              <a:rPr lang="fr-CA" sz="2000" noProof="0"/>
              <a:t>Nous avons été agréablement surpris par la richesse de vos contributions.</a:t>
            </a:r>
          </a:p>
          <a:p>
            <a:r>
              <a:rPr lang="fr-CA" sz="2000" noProof="0"/>
              <a:t>Ces données sont précieuses pour nous et nous ont permis de dégager de grands constats.</a:t>
            </a:r>
          </a:p>
          <a:p>
            <a:r>
              <a:rPr lang="fr-CA" sz="2000" noProof="0"/>
              <a:t>Nous vous présentons ici les résultats de cette consultation.</a:t>
            </a:r>
          </a:p>
          <a:p>
            <a:r>
              <a:rPr lang="fr-CA" sz="2000" noProof="0"/>
              <a:t>Vos témoignages nous permettront d’illustrer vos réalités et de renforcer notre argumentaire dans nos échanges avec le CSS et les comités où nous siégeons.</a:t>
            </a:r>
          </a:p>
        </p:txBody>
      </p:sp>
      <p:sp>
        <p:nvSpPr>
          <p:cNvPr id="4" name="Espace réservé du numéro de diapositive 3">
            <a:extLst>
              <a:ext uri="{FF2B5EF4-FFF2-40B4-BE49-F238E27FC236}">
                <a16:creationId xmlns:a16="http://schemas.microsoft.com/office/drawing/2014/main" id="{8A823B8C-121E-CD22-B5EB-DC89F5CA89DE}"/>
              </a:ext>
            </a:extLst>
          </p:cNvPr>
          <p:cNvSpPr>
            <a:spLocks noGrp="1"/>
          </p:cNvSpPr>
          <p:nvPr>
            <p:ph type="sldNum" sz="quarter" idx="12"/>
          </p:nvPr>
        </p:nvSpPr>
        <p:spPr/>
        <p:txBody>
          <a:bodyPr/>
          <a:lstStyle/>
          <a:p>
            <a:pPr>
              <a:defRPr/>
            </a:pPr>
            <a:fld id="{D430391D-7CF0-4833-BD57-16FCF41EEE50}" type="slidenum">
              <a:rPr lang="fr-CA" noProof="0" smtClean="0"/>
              <a:pPr>
                <a:defRPr/>
              </a:pPr>
              <a:t>82</a:t>
            </a:fld>
            <a:endParaRPr lang="fr-CA" noProof="0"/>
          </a:p>
        </p:txBody>
      </p:sp>
    </p:spTree>
    <p:extLst>
      <p:ext uri="{BB962C8B-B14F-4D97-AF65-F5344CB8AC3E}">
        <p14:creationId xmlns:p14="http://schemas.microsoft.com/office/powerpoint/2010/main" val="34424151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F40B5-79E7-FC30-154A-DFB5DCBCBD4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E61C9C3-0567-5388-58F3-94167679797E}"/>
              </a:ext>
            </a:extLst>
          </p:cNvPr>
          <p:cNvSpPr>
            <a:spLocks noGrp="1"/>
          </p:cNvSpPr>
          <p:nvPr>
            <p:ph idx="1"/>
          </p:nvPr>
        </p:nvSpPr>
        <p:spPr>
          <a:xfrm>
            <a:off x="338136" y="-160020"/>
            <a:ext cx="8714423" cy="6732269"/>
          </a:xfrm>
        </p:spPr>
        <p:txBody>
          <a:bodyPr/>
          <a:lstStyle/>
          <a:p>
            <a:pPr marL="0" indent="0" algn="ctr">
              <a:buNone/>
            </a:pPr>
            <a:r>
              <a:rPr lang="fr-CA" b="1" noProof="0"/>
              <a:t>Composition des groupes </a:t>
            </a:r>
          </a:p>
          <a:p>
            <a:pPr marL="0" indent="0" algn="ctr">
              <a:buNone/>
            </a:pPr>
            <a:r>
              <a:rPr lang="fr-CA" b="1" noProof="0"/>
              <a:t>Au primaire</a:t>
            </a:r>
          </a:p>
          <a:p>
            <a:pPr marL="0" lvl="0" indent="0">
              <a:spcBef>
                <a:spcPct val="0"/>
              </a:spcBef>
              <a:buClrTx/>
              <a:buSzTx/>
              <a:buNone/>
            </a:pPr>
            <a:endParaRPr lang="fr-CA" sz="1200" b="1" noProof="0">
              <a:latin typeface="Arial" panose="020B0604020202020204" pitchFamily="34" charset="0"/>
            </a:endParaRPr>
          </a:p>
          <a:p>
            <a:pPr marL="228600" lvl="0" indent="-228600">
              <a:spcBef>
                <a:spcPct val="0"/>
              </a:spcBef>
              <a:buClrTx/>
              <a:buSzTx/>
              <a:buFont typeface="+mj-lt"/>
              <a:buAutoNum type="arabicPeriod"/>
            </a:pPr>
            <a:r>
              <a:rPr lang="fr-CA" sz="1200" b="1" noProof="0">
                <a:latin typeface="Arial" panose="020B0604020202020204" pitchFamily="34" charset="0"/>
              </a:rPr>
              <a:t>Groupes trop hétérogènes et nombreux</a:t>
            </a:r>
            <a:endParaRPr lang="fr-CA" sz="1200" noProof="0">
              <a:latin typeface="Arial" panose="020B0604020202020204" pitchFamily="34" charset="0"/>
            </a:endParaRPr>
          </a:p>
          <a:p>
            <a:pPr marL="0" lvl="0" indent="0">
              <a:spcBef>
                <a:spcPct val="0"/>
              </a:spcBef>
              <a:buClrTx/>
              <a:buSzTx/>
              <a:buFontTx/>
              <a:buChar char="•"/>
            </a:pPr>
            <a:r>
              <a:rPr lang="fr-CA" sz="1200" noProof="0">
                <a:latin typeface="Arial" panose="020B0604020202020204" pitchFamily="34" charset="0"/>
              </a:rPr>
              <a:t>Écarts importants entre élèves forts et faibles, présence d’élèves avec TSA, TDAH, troubles du langage, francisation, etc. </a:t>
            </a:r>
          </a:p>
          <a:p>
            <a:pPr marL="0" lvl="0" indent="0">
              <a:spcBef>
                <a:spcPct val="0"/>
              </a:spcBef>
              <a:buClrTx/>
              <a:buSzTx/>
              <a:buFontTx/>
              <a:buChar char="•"/>
            </a:pPr>
            <a:r>
              <a:rPr lang="fr-CA" sz="1200" noProof="0">
                <a:latin typeface="Arial" panose="020B0604020202020204" pitchFamily="34" charset="0"/>
              </a:rPr>
              <a:t>Classes souvent en dépassement de ratio dès la rentrée, parfois avec plusieurs cycles dans une même classe. </a:t>
            </a:r>
          </a:p>
          <a:p>
            <a:pPr marL="0" lvl="0" indent="0">
              <a:spcBef>
                <a:spcPct val="0"/>
              </a:spcBef>
              <a:buClrTx/>
              <a:buSzTx/>
              <a:buFontTx/>
              <a:buChar char="•"/>
            </a:pPr>
            <a:endParaRPr lang="fr-CA" sz="1200" b="1" noProof="0">
              <a:latin typeface="Arial" panose="020B0604020202020204" pitchFamily="34" charset="0"/>
            </a:endParaRPr>
          </a:p>
          <a:p>
            <a:pPr marL="0" lvl="0" indent="0">
              <a:spcBef>
                <a:spcPct val="0"/>
              </a:spcBef>
              <a:buClrTx/>
              <a:buSzTx/>
              <a:buNone/>
            </a:pPr>
            <a:r>
              <a:rPr lang="fr-CA" sz="1200" b="1" noProof="0">
                <a:latin typeface="Arial" panose="020B0604020202020204" pitchFamily="34" charset="0"/>
              </a:rPr>
              <a:t>2. Comportements difficiles en hausse</a:t>
            </a:r>
            <a:endParaRPr lang="fr-CA" sz="1200" noProof="0">
              <a:latin typeface="Arial" panose="020B0604020202020204" pitchFamily="34" charset="0"/>
            </a:endParaRPr>
          </a:p>
          <a:p>
            <a:pPr marL="0" lvl="0" indent="0">
              <a:spcBef>
                <a:spcPct val="0"/>
              </a:spcBef>
              <a:buClrTx/>
              <a:buSzTx/>
              <a:buFontTx/>
              <a:buChar char="•"/>
            </a:pPr>
            <a:r>
              <a:rPr lang="fr-CA" sz="1200" noProof="0">
                <a:latin typeface="Arial" panose="020B0604020202020204" pitchFamily="34" charset="0"/>
              </a:rPr>
              <a:t>Violence physique et verbale, opposition, fugues, désorganisation, manque de respect des règles. </a:t>
            </a:r>
          </a:p>
          <a:p>
            <a:pPr marL="0" lvl="0" indent="0">
              <a:spcBef>
                <a:spcPct val="0"/>
              </a:spcBef>
              <a:buClrTx/>
              <a:buSzTx/>
              <a:buFontTx/>
              <a:buChar char="•"/>
            </a:pPr>
            <a:r>
              <a:rPr lang="fr-CA" sz="1200" noProof="0">
                <a:latin typeface="Arial" panose="020B0604020202020204" pitchFamily="34" charset="0"/>
              </a:rPr>
              <a:t>Impact direct sur le climat de classe et la sécurité des élèves et du personnel. </a:t>
            </a:r>
          </a:p>
          <a:p>
            <a:pPr marL="0" lvl="0" indent="0">
              <a:spcBef>
                <a:spcPct val="0"/>
              </a:spcBef>
              <a:buClrTx/>
              <a:buSzTx/>
              <a:buFontTx/>
              <a:buChar char="•"/>
            </a:pPr>
            <a:endParaRPr lang="fr-CA" sz="1200" b="1" noProof="0">
              <a:latin typeface="Arial" panose="020B0604020202020204" pitchFamily="34" charset="0"/>
            </a:endParaRPr>
          </a:p>
          <a:p>
            <a:pPr marL="0" lvl="0" indent="0">
              <a:spcBef>
                <a:spcPct val="0"/>
              </a:spcBef>
              <a:buClrTx/>
              <a:buSzTx/>
              <a:buNone/>
            </a:pPr>
            <a:r>
              <a:rPr lang="fr-CA" sz="1200" b="1" noProof="0">
                <a:latin typeface="Arial" panose="020B0604020202020204" pitchFamily="34" charset="0"/>
              </a:rPr>
              <a:t>3. Manque de ressources et de soutien</a:t>
            </a:r>
            <a:endParaRPr lang="fr-CA" sz="1200" noProof="0">
              <a:latin typeface="Arial" panose="020B0604020202020204" pitchFamily="34" charset="0"/>
            </a:endParaRPr>
          </a:p>
          <a:p>
            <a:pPr marL="0" lvl="0" indent="0">
              <a:spcBef>
                <a:spcPct val="0"/>
              </a:spcBef>
              <a:buClrTx/>
              <a:buSzTx/>
              <a:buFontTx/>
              <a:buChar char="•"/>
            </a:pPr>
            <a:r>
              <a:rPr lang="fr-CA" sz="1200" noProof="0">
                <a:latin typeface="Arial" panose="020B0604020202020204" pitchFamily="34" charset="0"/>
              </a:rPr>
              <a:t>TES, orthopédagogues, psychoéducateurs insuffisants ou surchargés. </a:t>
            </a:r>
          </a:p>
          <a:p>
            <a:pPr marL="0" lvl="0" indent="0">
              <a:spcBef>
                <a:spcPct val="0"/>
              </a:spcBef>
              <a:buClrTx/>
              <a:buSzTx/>
              <a:buFontTx/>
              <a:buChar char="•"/>
            </a:pPr>
            <a:r>
              <a:rPr lang="fr-CA" sz="1200" noProof="0">
                <a:latin typeface="Arial" panose="020B0604020202020204" pitchFamily="34" charset="0"/>
              </a:rPr>
              <a:t>Peu de temps libéré pour la concertation et la mise en place des adaptations. </a:t>
            </a:r>
          </a:p>
          <a:p>
            <a:pPr marL="0" lvl="0" indent="0">
              <a:spcBef>
                <a:spcPct val="0"/>
              </a:spcBef>
              <a:buClrTx/>
              <a:buSzTx/>
              <a:buFontTx/>
              <a:buChar char="•"/>
            </a:pPr>
            <a:endParaRPr lang="fr-CA" sz="1200" b="1" noProof="0">
              <a:latin typeface="Arial" panose="020B0604020202020204" pitchFamily="34" charset="0"/>
            </a:endParaRPr>
          </a:p>
          <a:p>
            <a:pPr marL="0" lvl="0" indent="0">
              <a:spcBef>
                <a:spcPct val="0"/>
              </a:spcBef>
              <a:buClrTx/>
              <a:buSzTx/>
              <a:buNone/>
            </a:pPr>
            <a:r>
              <a:rPr lang="fr-CA" sz="1200" b="1" noProof="0">
                <a:latin typeface="Arial" panose="020B0604020202020204" pitchFamily="34" charset="0"/>
              </a:rPr>
              <a:t>4. Plans d’intervention (PIA) trop nombreux et lourds</a:t>
            </a:r>
            <a:endParaRPr lang="fr-CA" sz="1200" noProof="0">
              <a:latin typeface="Arial" panose="020B0604020202020204" pitchFamily="34" charset="0"/>
            </a:endParaRPr>
          </a:p>
          <a:p>
            <a:pPr marL="0" lvl="0" indent="0">
              <a:spcBef>
                <a:spcPct val="0"/>
              </a:spcBef>
              <a:buClrTx/>
              <a:buSzTx/>
              <a:buFontTx/>
              <a:buChar char="•"/>
            </a:pPr>
            <a:r>
              <a:rPr lang="fr-CA" sz="1200" noProof="0">
                <a:latin typeface="Arial" panose="020B0604020202020204" pitchFamily="34" charset="0"/>
              </a:rPr>
              <a:t>Mise en œuvre repose surtout sur l’enseignant, sans temps reconnu ni suivi systématique. </a:t>
            </a:r>
          </a:p>
          <a:p>
            <a:pPr marL="0" lvl="0" indent="0">
              <a:spcBef>
                <a:spcPct val="0"/>
              </a:spcBef>
              <a:buClrTx/>
              <a:buSzTx/>
              <a:buFontTx/>
              <a:buChar char="•"/>
            </a:pPr>
            <a:r>
              <a:rPr lang="fr-CA" sz="1200" noProof="0">
                <a:latin typeface="Arial" panose="020B0604020202020204" pitchFamily="34" charset="0"/>
              </a:rPr>
              <a:t>Manque de cohérence entre le primaire et le secondaire (objectifs trop précis ou non adaptés). </a:t>
            </a:r>
          </a:p>
          <a:p>
            <a:pPr marL="0" lvl="0" indent="0">
              <a:spcBef>
                <a:spcPct val="0"/>
              </a:spcBef>
              <a:buClrTx/>
              <a:buSzTx/>
              <a:buFontTx/>
              <a:buChar char="•"/>
            </a:pPr>
            <a:endParaRPr lang="fr-CA" sz="1200" b="1" noProof="0">
              <a:latin typeface="Arial" panose="020B0604020202020204" pitchFamily="34" charset="0"/>
            </a:endParaRPr>
          </a:p>
          <a:p>
            <a:pPr marL="0" lvl="0" indent="0">
              <a:spcBef>
                <a:spcPct val="0"/>
              </a:spcBef>
              <a:buClrTx/>
              <a:buSzTx/>
              <a:buNone/>
            </a:pPr>
            <a:r>
              <a:rPr lang="fr-CA" sz="1200" b="1" noProof="0">
                <a:latin typeface="Arial" panose="020B0604020202020204" pitchFamily="34" charset="0"/>
              </a:rPr>
              <a:t>5. Francisation et multiculturalisme</a:t>
            </a:r>
            <a:endParaRPr lang="fr-CA" sz="1200" noProof="0">
              <a:latin typeface="Arial" panose="020B0604020202020204" pitchFamily="34" charset="0"/>
            </a:endParaRPr>
          </a:p>
          <a:p>
            <a:pPr marL="0" lvl="0" indent="0">
              <a:spcBef>
                <a:spcPct val="0"/>
              </a:spcBef>
              <a:buClrTx/>
              <a:buSzTx/>
              <a:buFontTx/>
              <a:buChar char="•"/>
            </a:pPr>
            <a:r>
              <a:rPr lang="fr-CA" sz="1200" noProof="0">
                <a:latin typeface="Arial" panose="020B0604020202020204" pitchFamily="34" charset="0"/>
              </a:rPr>
              <a:t>Besoins grandissants en francisation, mais services limités. </a:t>
            </a:r>
          </a:p>
          <a:p>
            <a:pPr marL="0" lvl="0" indent="0">
              <a:spcBef>
                <a:spcPct val="0"/>
              </a:spcBef>
              <a:buClrTx/>
              <a:buSzTx/>
              <a:buFontTx/>
              <a:buChar char="•"/>
            </a:pPr>
            <a:r>
              <a:rPr lang="fr-CA" sz="1200" noProof="0">
                <a:latin typeface="Arial" panose="020B0604020202020204" pitchFamily="34" charset="0"/>
              </a:rPr>
              <a:t>Enjeux culturels (valeurs, comportements) qui compliquent la gestion de classe. </a:t>
            </a:r>
          </a:p>
          <a:p>
            <a:pPr marL="0" lvl="0" indent="0">
              <a:spcBef>
                <a:spcPct val="0"/>
              </a:spcBef>
              <a:buClrTx/>
              <a:buSzTx/>
              <a:buFontTx/>
              <a:buChar char="•"/>
            </a:pPr>
            <a:endParaRPr lang="fr-CA" sz="1200" b="1" noProof="0">
              <a:latin typeface="Arial" panose="020B0604020202020204" pitchFamily="34" charset="0"/>
            </a:endParaRPr>
          </a:p>
          <a:p>
            <a:pPr marL="0" lvl="0" indent="0">
              <a:spcBef>
                <a:spcPct val="0"/>
              </a:spcBef>
              <a:buClrTx/>
              <a:buSzTx/>
              <a:buNone/>
            </a:pPr>
            <a:r>
              <a:rPr lang="fr-CA" sz="1200" b="1" noProof="0">
                <a:latin typeface="Arial" panose="020B0604020202020204" pitchFamily="34" charset="0"/>
              </a:rPr>
              <a:t>6. Manque de communication et de suivi</a:t>
            </a:r>
            <a:endParaRPr lang="fr-CA" sz="1200" noProof="0">
              <a:latin typeface="Arial" panose="020B0604020202020204" pitchFamily="34" charset="0"/>
            </a:endParaRPr>
          </a:p>
          <a:p>
            <a:pPr marL="0" lvl="0" indent="0">
              <a:spcBef>
                <a:spcPct val="0"/>
              </a:spcBef>
              <a:buClrTx/>
              <a:buSzTx/>
              <a:buFontTx/>
              <a:buChar char="•"/>
            </a:pPr>
            <a:r>
              <a:rPr lang="fr-CA" sz="1200" noProof="0">
                <a:latin typeface="Arial" panose="020B0604020202020204" pitchFamily="34" charset="0"/>
              </a:rPr>
              <a:t>Formulaires de demande de services parfois ignorés ou sans retour concret. </a:t>
            </a:r>
          </a:p>
          <a:p>
            <a:pPr marL="0" lvl="0" indent="0">
              <a:spcBef>
                <a:spcPct val="0"/>
              </a:spcBef>
              <a:buClrTx/>
              <a:buSzTx/>
              <a:buFontTx/>
              <a:buChar char="•"/>
            </a:pPr>
            <a:r>
              <a:rPr lang="fr-CA" sz="1200" noProof="0">
                <a:latin typeface="Arial" panose="020B0604020202020204" pitchFamily="34" charset="0"/>
              </a:rPr>
              <a:t>Peu de consultation des enseignants pour la composition des groupes ou le classement des élèves. </a:t>
            </a:r>
          </a:p>
          <a:p>
            <a:pPr marL="0" lvl="0" indent="0">
              <a:spcBef>
                <a:spcPct val="0"/>
              </a:spcBef>
              <a:buClrTx/>
              <a:buSzTx/>
              <a:buFontTx/>
              <a:buChar char="•"/>
            </a:pPr>
            <a:endParaRPr lang="fr-CA" sz="1200" b="1" noProof="0">
              <a:latin typeface="Arial" panose="020B0604020202020204" pitchFamily="34" charset="0"/>
            </a:endParaRPr>
          </a:p>
          <a:p>
            <a:pPr marL="0" lvl="0" indent="0">
              <a:spcBef>
                <a:spcPct val="0"/>
              </a:spcBef>
              <a:buClrTx/>
              <a:buSzTx/>
              <a:buNone/>
            </a:pPr>
            <a:r>
              <a:rPr lang="fr-CA" sz="1200" b="1" noProof="0">
                <a:latin typeface="Arial" panose="020B0604020202020204" pitchFamily="34" charset="0"/>
              </a:rPr>
              <a:t>7. Parents moins </a:t>
            </a:r>
            <a:r>
              <a:rPr lang="fr-CA" sz="1200" b="1" noProof="0" err="1">
                <a:latin typeface="Arial" panose="020B0604020202020204" pitchFamily="34" charset="0"/>
              </a:rPr>
              <a:t>collaborants</a:t>
            </a:r>
            <a:endParaRPr lang="fr-CA" sz="1200" noProof="0">
              <a:latin typeface="Arial" panose="020B0604020202020204" pitchFamily="34" charset="0"/>
            </a:endParaRPr>
          </a:p>
          <a:p>
            <a:pPr marL="0" lvl="0" indent="0">
              <a:spcBef>
                <a:spcPct val="0"/>
              </a:spcBef>
              <a:buClrTx/>
              <a:buSzTx/>
              <a:buFontTx/>
              <a:buChar char="•"/>
            </a:pPr>
            <a:r>
              <a:rPr lang="fr-CA" sz="1200" noProof="0">
                <a:latin typeface="Arial" panose="020B0604020202020204" pitchFamily="34" charset="0"/>
              </a:rPr>
              <a:t>Déresponsabilisation, refus d’évaluation, attentes irréalistes. </a:t>
            </a:r>
          </a:p>
          <a:p>
            <a:pPr marL="0" lvl="0" indent="0">
              <a:spcBef>
                <a:spcPct val="0"/>
              </a:spcBef>
              <a:buClrTx/>
              <a:buSzTx/>
              <a:buFontTx/>
              <a:buChar char="•"/>
            </a:pPr>
            <a:r>
              <a:rPr lang="fr-CA" sz="1200" noProof="0">
                <a:latin typeface="Arial" panose="020B0604020202020204" pitchFamily="34" charset="0"/>
              </a:rPr>
              <a:t>Augmentation des tensions école-famille.</a:t>
            </a:r>
          </a:p>
          <a:p>
            <a:pPr marL="0" indent="0">
              <a:buNone/>
            </a:pPr>
            <a:endParaRPr lang="fr-CA" sz="1000" b="1" noProof="0"/>
          </a:p>
          <a:p>
            <a:pPr marL="0" indent="0">
              <a:buNone/>
            </a:pPr>
            <a:endParaRPr lang="fr-CA" b="1" noProof="0"/>
          </a:p>
        </p:txBody>
      </p:sp>
      <p:sp>
        <p:nvSpPr>
          <p:cNvPr id="4" name="Espace réservé du numéro de diapositive 3">
            <a:extLst>
              <a:ext uri="{FF2B5EF4-FFF2-40B4-BE49-F238E27FC236}">
                <a16:creationId xmlns:a16="http://schemas.microsoft.com/office/drawing/2014/main" id="{D6F76A14-4FD3-9702-880B-570E2B2FA1A3}"/>
              </a:ext>
            </a:extLst>
          </p:cNvPr>
          <p:cNvSpPr>
            <a:spLocks noGrp="1"/>
          </p:cNvSpPr>
          <p:nvPr>
            <p:ph type="sldNum" sz="quarter" idx="12"/>
          </p:nvPr>
        </p:nvSpPr>
        <p:spPr/>
        <p:txBody>
          <a:bodyPr/>
          <a:lstStyle/>
          <a:p>
            <a:pPr>
              <a:defRPr/>
            </a:pPr>
            <a:fld id="{D430391D-7CF0-4833-BD57-16FCF41EEE50}" type="slidenum">
              <a:rPr lang="fr-CA" noProof="0" smtClean="0"/>
              <a:pPr>
                <a:defRPr/>
              </a:pPr>
              <a:t>83</a:t>
            </a:fld>
            <a:endParaRPr lang="fr-CA" noProof="0"/>
          </a:p>
        </p:txBody>
      </p:sp>
    </p:spTree>
    <p:extLst>
      <p:ext uri="{BB962C8B-B14F-4D97-AF65-F5344CB8AC3E}">
        <p14:creationId xmlns:p14="http://schemas.microsoft.com/office/powerpoint/2010/main" val="1832487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A8399-42D7-9C1B-B8A6-41CC9A2FC85F}"/>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6D2E232-0BF5-94B9-C48A-3595ABE56A17}"/>
              </a:ext>
            </a:extLst>
          </p:cNvPr>
          <p:cNvSpPr>
            <a:spLocks noGrp="1"/>
          </p:cNvSpPr>
          <p:nvPr>
            <p:ph idx="1"/>
          </p:nvPr>
        </p:nvSpPr>
        <p:spPr/>
        <p:txBody>
          <a:bodyPr/>
          <a:lstStyle/>
          <a:p>
            <a:pPr marL="0" indent="0" algn="ctr">
              <a:buNone/>
            </a:pPr>
            <a:r>
              <a:rPr lang="fr-CA" b="1" noProof="0"/>
              <a:t>Composition des groupes </a:t>
            </a:r>
          </a:p>
          <a:p>
            <a:pPr marL="0" indent="0" algn="ctr">
              <a:buNone/>
            </a:pPr>
            <a:r>
              <a:rPr lang="fr-CA" b="1" noProof="0"/>
              <a:t>Au secondaire</a:t>
            </a:r>
          </a:p>
          <a:p>
            <a:pPr marL="0" indent="0">
              <a:buNone/>
            </a:pPr>
            <a:r>
              <a:rPr lang="fr-CA" sz="1000" b="1" noProof="0"/>
              <a:t>1. </a:t>
            </a:r>
            <a:r>
              <a:rPr lang="fr-CA" sz="1200" b="1" noProof="0">
                <a:latin typeface="Arial" panose="020B0604020202020204" pitchFamily="34" charset="0"/>
                <a:cs typeface="Arial" panose="020B0604020202020204" pitchFamily="34" charset="0"/>
              </a:rPr>
              <a:t>Groupes trop hétérogènes</a:t>
            </a:r>
          </a:p>
          <a:p>
            <a:r>
              <a:rPr lang="fr-CA" sz="1200" noProof="0">
                <a:latin typeface="Arial" panose="020B0604020202020204" pitchFamily="34" charset="0"/>
                <a:cs typeface="Arial" panose="020B0604020202020204" pitchFamily="34" charset="0"/>
              </a:rPr>
              <a:t>Écarts importants entre élèves forts et faibles, profils spécialisés (sport, arts) qui déséquilibrent les autres groupes.</a:t>
            </a:r>
          </a:p>
          <a:p>
            <a:r>
              <a:rPr lang="fr-CA" sz="1200" noProof="0">
                <a:latin typeface="Arial" panose="020B0604020202020204" pitchFamily="34" charset="0"/>
                <a:cs typeface="Arial" panose="020B0604020202020204" pitchFamily="34" charset="0"/>
              </a:rPr>
              <a:t>Présence d’élèves avec des besoins particuliers (TSA, TDL, DIL, troubles de santé mentale, francisation) sans ressources suffisantes.</a:t>
            </a:r>
          </a:p>
          <a:p>
            <a:r>
              <a:rPr lang="fr-CA" sz="1200" noProof="0">
                <a:latin typeface="Arial" panose="020B0604020202020204" pitchFamily="34" charset="0"/>
                <a:cs typeface="Arial" panose="020B0604020202020204" pitchFamily="34" charset="0"/>
              </a:rPr>
              <a:t>Effets : surcharge de travail, différenciation pédagogique complexe, baisse de motivation des élèves forts, découragement des plus faibles.</a:t>
            </a:r>
          </a:p>
          <a:p>
            <a:pPr marL="0" indent="0">
              <a:buNone/>
            </a:pPr>
            <a:br>
              <a:rPr lang="fr-CA" sz="1200" noProof="0">
                <a:latin typeface="Arial" panose="020B0604020202020204" pitchFamily="34" charset="0"/>
                <a:cs typeface="Arial" panose="020B0604020202020204" pitchFamily="34" charset="0"/>
              </a:rPr>
            </a:br>
            <a:r>
              <a:rPr lang="fr-CA" sz="1200" b="1" noProof="0">
                <a:latin typeface="Arial" panose="020B0604020202020204" pitchFamily="34" charset="0"/>
                <a:cs typeface="Arial" panose="020B0604020202020204" pitchFamily="34" charset="0"/>
              </a:rPr>
              <a:t>2. Pressions pour la promotion des élèves</a:t>
            </a:r>
          </a:p>
          <a:p>
            <a:r>
              <a:rPr lang="fr-CA" sz="1200" noProof="0">
                <a:latin typeface="Arial" panose="020B0604020202020204" pitchFamily="34" charset="0"/>
                <a:cs typeface="Arial" panose="020B0604020202020204" pitchFamily="34" charset="0"/>
              </a:rPr>
              <a:t>Pressions implicites ou explicites (direction, parents) pour éviter les échecs ou redoublements.</a:t>
            </a:r>
          </a:p>
          <a:p>
            <a:r>
              <a:rPr lang="fr-CA" sz="1200" noProof="0">
                <a:latin typeface="Arial" panose="020B0604020202020204" pitchFamily="34" charset="0"/>
                <a:cs typeface="Arial" panose="020B0604020202020204" pitchFamily="34" charset="0"/>
              </a:rPr>
              <a:t>Conséquence : élèves passent sans acquis suffisants, ce qui accentue les écarts et fragilise leur parcours.</a:t>
            </a:r>
          </a:p>
          <a:p>
            <a:pPr marL="0" indent="0">
              <a:buNone/>
            </a:pPr>
            <a:endParaRPr lang="fr-CA" sz="1200" b="1" noProof="0">
              <a:latin typeface="Arial" panose="020B0604020202020204" pitchFamily="34" charset="0"/>
              <a:cs typeface="Arial" panose="020B0604020202020204" pitchFamily="34" charset="0"/>
            </a:endParaRPr>
          </a:p>
          <a:p>
            <a:pPr marL="0" indent="0">
              <a:buNone/>
            </a:pPr>
            <a:r>
              <a:rPr lang="fr-CA" sz="1200" b="1" noProof="0">
                <a:latin typeface="Arial" panose="020B0604020202020204" pitchFamily="34" charset="0"/>
                <a:cs typeface="Arial" panose="020B0604020202020204" pitchFamily="34" charset="0"/>
              </a:rPr>
              <a:t>3. Cours d’été jugés peu efficaces</a:t>
            </a:r>
          </a:p>
          <a:p>
            <a:r>
              <a:rPr lang="fr-CA" sz="1200" noProof="0">
                <a:latin typeface="Arial" panose="020B0604020202020204" pitchFamily="34" charset="0"/>
                <a:cs typeface="Arial" panose="020B0604020202020204" pitchFamily="34" charset="0"/>
              </a:rPr>
              <a:t>Perçus comme une solution rapide qui ne règle pas les lacunes.</a:t>
            </a:r>
          </a:p>
          <a:p>
            <a:r>
              <a:rPr lang="fr-CA" sz="1200" noProof="0">
                <a:latin typeface="Arial" panose="020B0604020202020204" pitchFamily="34" charset="0"/>
                <a:cs typeface="Arial" panose="020B0604020202020204" pitchFamily="34" charset="0"/>
              </a:rPr>
              <a:t>Réussite artificielle, impact négatif sur la composition des groupes et la progression réelle des compétences.</a:t>
            </a:r>
          </a:p>
          <a:p>
            <a:pPr marL="0" indent="0">
              <a:buNone/>
            </a:pPr>
            <a:endParaRPr lang="fr-CA" sz="1200" b="1" noProof="0">
              <a:latin typeface="Arial" panose="020B0604020202020204" pitchFamily="34" charset="0"/>
              <a:cs typeface="Arial" panose="020B0604020202020204" pitchFamily="34" charset="0"/>
            </a:endParaRPr>
          </a:p>
          <a:p>
            <a:pPr marL="0" indent="0">
              <a:buNone/>
            </a:pPr>
            <a:r>
              <a:rPr lang="fr-CA" sz="1200" b="1" noProof="0">
                <a:latin typeface="Arial" panose="020B0604020202020204" pitchFamily="34" charset="0"/>
                <a:cs typeface="Arial" panose="020B0604020202020204" pitchFamily="34" charset="0"/>
              </a:rPr>
              <a:t>4. Plans d’intervention (PIA) lourds et nombreux</a:t>
            </a:r>
          </a:p>
          <a:p>
            <a:r>
              <a:rPr lang="fr-CA" sz="1200" noProof="0">
                <a:latin typeface="Arial" panose="020B0604020202020204" pitchFamily="34" charset="0"/>
                <a:cs typeface="Arial" panose="020B0604020202020204" pitchFamily="34" charset="0"/>
              </a:rPr>
              <a:t>Trop de PIA par groupe, souvent reconduits sans réelle discussion.</a:t>
            </a:r>
          </a:p>
          <a:p>
            <a:r>
              <a:rPr lang="fr-CA" sz="1200" noProof="0">
                <a:latin typeface="Arial" panose="020B0604020202020204" pitchFamily="34" charset="0"/>
                <a:cs typeface="Arial" panose="020B0604020202020204" pitchFamily="34" charset="0"/>
              </a:rPr>
              <a:t>Mise en œuvre repose principalement sur l’enseignant, sans temps reconnu ni suivi systématique.</a:t>
            </a:r>
          </a:p>
          <a:p>
            <a:r>
              <a:rPr lang="fr-CA" sz="1200" noProof="0">
                <a:latin typeface="Arial" panose="020B0604020202020204" pitchFamily="34" charset="0"/>
                <a:cs typeface="Arial" panose="020B0604020202020204" pitchFamily="34" charset="0"/>
              </a:rPr>
              <a:t>Logiciels non conviviaux et manque de cohérence entre les niveaux.</a:t>
            </a:r>
          </a:p>
          <a:p>
            <a:pPr marL="0" indent="0">
              <a:buNone/>
            </a:pPr>
            <a:endParaRPr lang="fr-CA" sz="1050" b="1" noProof="0">
              <a:latin typeface="Arial" panose="020B0604020202020204" pitchFamily="34" charset="0"/>
              <a:cs typeface="Arial" panose="020B0604020202020204" pitchFamily="34" charset="0"/>
            </a:endParaRPr>
          </a:p>
          <a:p>
            <a:pPr marL="0" indent="0">
              <a:buNone/>
            </a:pPr>
            <a:endParaRPr lang="fr-CA" sz="1000" b="1" noProof="0"/>
          </a:p>
        </p:txBody>
      </p:sp>
      <p:sp>
        <p:nvSpPr>
          <p:cNvPr id="4" name="Espace réservé du numéro de diapositive 3">
            <a:extLst>
              <a:ext uri="{FF2B5EF4-FFF2-40B4-BE49-F238E27FC236}">
                <a16:creationId xmlns:a16="http://schemas.microsoft.com/office/drawing/2014/main" id="{E4CF86BE-1E06-8526-AEF7-1796E7FCB2D2}"/>
              </a:ext>
            </a:extLst>
          </p:cNvPr>
          <p:cNvSpPr>
            <a:spLocks noGrp="1"/>
          </p:cNvSpPr>
          <p:nvPr>
            <p:ph type="sldNum" sz="quarter" idx="12"/>
          </p:nvPr>
        </p:nvSpPr>
        <p:spPr/>
        <p:txBody>
          <a:bodyPr/>
          <a:lstStyle/>
          <a:p>
            <a:pPr>
              <a:defRPr/>
            </a:pPr>
            <a:fld id="{D430391D-7CF0-4833-BD57-16FCF41EEE50}" type="slidenum">
              <a:rPr lang="fr-CA" noProof="0" smtClean="0"/>
              <a:pPr>
                <a:defRPr/>
              </a:pPr>
              <a:t>84</a:t>
            </a:fld>
            <a:endParaRPr lang="fr-CA" noProof="0"/>
          </a:p>
        </p:txBody>
      </p:sp>
    </p:spTree>
    <p:extLst>
      <p:ext uri="{BB962C8B-B14F-4D97-AF65-F5344CB8AC3E}">
        <p14:creationId xmlns:p14="http://schemas.microsoft.com/office/powerpoint/2010/main" val="27903579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B6D6E-B082-CB72-4621-5FE0C13599E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8949F35-58A2-EB4C-B792-39FE34F06EC9}"/>
              </a:ext>
            </a:extLst>
          </p:cNvPr>
          <p:cNvSpPr>
            <a:spLocks noGrp="1"/>
          </p:cNvSpPr>
          <p:nvPr>
            <p:ph idx="1"/>
          </p:nvPr>
        </p:nvSpPr>
        <p:spPr/>
        <p:txBody>
          <a:bodyPr/>
          <a:lstStyle/>
          <a:p>
            <a:pPr marL="0" indent="0" algn="ctr">
              <a:buNone/>
            </a:pPr>
            <a:r>
              <a:rPr lang="fr-CA" b="1" noProof="0"/>
              <a:t>Composition des groupes </a:t>
            </a:r>
          </a:p>
          <a:p>
            <a:pPr marL="0" indent="0" algn="ctr">
              <a:buNone/>
            </a:pPr>
            <a:r>
              <a:rPr lang="fr-CA" b="1" noProof="0"/>
              <a:t>Au secondaire</a:t>
            </a:r>
          </a:p>
          <a:p>
            <a:pPr marL="0" indent="0">
              <a:buNone/>
            </a:pPr>
            <a:r>
              <a:rPr lang="fr-CA" sz="1050" b="1" noProof="0">
                <a:latin typeface="Arial" panose="020B0604020202020204" pitchFamily="34" charset="0"/>
                <a:cs typeface="Arial" panose="020B0604020202020204" pitchFamily="34" charset="0"/>
              </a:rPr>
              <a:t>5</a:t>
            </a:r>
            <a:r>
              <a:rPr lang="fr-CA" sz="1200" b="1" noProof="0">
                <a:latin typeface="Arial" panose="020B0604020202020204" pitchFamily="34" charset="0"/>
                <a:cs typeface="Arial" panose="020B0604020202020204" pitchFamily="34" charset="0"/>
              </a:rPr>
              <a:t>. Manque de ressources et de soutien</a:t>
            </a:r>
          </a:p>
          <a:p>
            <a:r>
              <a:rPr lang="fr-CA" sz="1200" noProof="0">
                <a:latin typeface="Arial" panose="020B0604020202020204" pitchFamily="34" charset="0"/>
                <a:cs typeface="Arial" panose="020B0604020202020204" pitchFamily="34" charset="0"/>
              </a:rPr>
              <a:t>TES, orthopédagogues, psychoéducateurs insuffisants.</a:t>
            </a:r>
          </a:p>
          <a:p>
            <a:r>
              <a:rPr lang="fr-CA" sz="1200" noProof="0">
                <a:latin typeface="Arial" panose="020B0604020202020204" pitchFamily="34" charset="0"/>
                <a:cs typeface="Arial" panose="020B0604020202020204" pitchFamily="34" charset="0"/>
              </a:rPr>
              <a:t>Temps de concertation quasi inexistant.</a:t>
            </a:r>
          </a:p>
          <a:p>
            <a:r>
              <a:rPr lang="fr-CA" sz="1200" noProof="0">
                <a:latin typeface="Arial" panose="020B0604020202020204" pitchFamily="34" charset="0"/>
                <a:cs typeface="Arial" panose="020B0604020202020204" pitchFamily="34" charset="0"/>
              </a:rPr>
              <a:t>Outils technologiques désuets ou non accessibles (ex. </a:t>
            </a:r>
            <a:r>
              <a:rPr lang="fr-CA" sz="1200" noProof="0" err="1">
                <a:latin typeface="Arial" panose="020B0604020202020204" pitchFamily="34" charset="0"/>
                <a:cs typeface="Arial" panose="020B0604020202020204" pitchFamily="34" charset="0"/>
              </a:rPr>
              <a:t>Lexibar</a:t>
            </a:r>
            <a:r>
              <a:rPr lang="fr-CA" sz="1200" noProof="0">
                <a:latin typeface="Arial" panose="020B0604020202020204" pitchFamily="34" charset="0"/>
                <a:cs typeface="Arial" panose="020B0604020202020204" pitchFamily="34" charset="0"/>
              </a:rPr>
              <a:t>).</a:t>
            </a:r>
          </a:p>
          <a:p>
            <a:pPr marL="0" indent="0">
              <a:buNone/>
            </a:pPr>
            <a:endParaRPr lang="fr-CA" sz="1200" b="1" noProof="0">
              <a:latin typeface="Arial" panose="020B0604020202020204" pitchFamily="34" charset="0"/>
              <a:cs typeface="Arial" panose="020B0604020202020204" pitchFamily="34" charset="0"/>
            </a:endParaRPr>
          </a:p>
          <a:p>
            <a:pPr marL="0" indent="0">
              <a:buNone/>
            </a:pPr>
            <a:r>
              <a:rPr lang="fr-CA" sz="1200" b="1" noProof="0">
                <a:latin typeface="Arial" panose="020B0604020202020204" pitchFamily="34" charset="0"/>
                <a:cs typeface="Arial" panose="020B0604020202020204" pitchFamily="34" charset="0"/>
              </a:rPr>
              <a:t>6. Problèmes de classement et de transition</a:t>
            </a:r>
          </a:p>
          <a:p>
            <a:r>
              <a:rPr lang="fr-CA" sz="1200" noProof="0">
                <a:latin typeface="Arial" panose="020B0604020202020204" pitchFamily="34" charset="0"/>
                <a:cs typeface="Arial" panose="020B0604020202020204" pitchFamily="34" charset="0"/>
              </a:rPr>
              <a:t>Mauvaise répartition des élèves en difficulté dans les classes régulières.</a:t>
            </a:r>
          </a:p>
          <a:p>
            <a:r>
              <a:rPr lang="fr-CA" sz="1200" noProof="0">
                <a:latin typeface="Arial" panose="020B0604020202020204" pitchFamily="34" charset="0"/>
                <a:cs typeface="Arial" panose="020B0604020202020204" pitchFamily="34" charset="0"/>
              </a:rPr>
              <a:t>Codes non validés et mauvais classement primaire-secondaire.</a:t>
            </a:r>
          </a:p>
          <a:p>
            <a:r>
              <a:rPr lang="fr-CA" sz="1200" noProof="0">
                <a:latin typeface="Arial" panose="020B0604020202020204" pitchFamily="34" charset="0"/>
                <a:cs typeface="Arial" panose="020B0604020202020204" pitchFamily="34" charset="0"/>
              </a:rPr>
              <a:t>Élèves avec besoins lourds placés dans des regroupements inadéquats, ce qui nuit à leur réussite et à leur estime de soi.</a:t>
            </a:r>
          </a:p>
          <a:p>
            <a:pPr marL="0" indent="0">
              <a:buNone/>
            </a:pPr>
            <a:r>
              <a:rPr lang="fr-CA" sz="1200" b="1" noProof="0">
                <a:latin typeface="Arial" panose="020B0604020202020204" pitchFamily="34" charset="0"/>
                <a:cs typeface="Arial" panose="020B0604020202020204" pitchFamily="34" charset="0"/>
              </a:rPr>
              <a:t>7. Effets sur l’enseignement et la dynamique</a:t>
            </a:r>
          </a:p>
          <a:p>
            <a:r>
              <a:rPr lang="fr-CA" sz="1200" noProof="0">
                <a:latin typeface="Arial" panose="020B0604020202020204" pitchFamily="34" charset="0"/>
                <a:cs typeface="Arial" panose="020B0604020202020204" pitchFamily="34" charset="0"/>
              </a:rPr>
              <a:t>Différenciation nécessaire mais difficile à mettre en œuvre.</a:t>
            </a:r>
          </a:p>
          <a:p>
            <a:r>
              <a:rPr lang="fr-CA" sz="1200" noProof="0">
                <a:latin typeface="Arial" panose="020B0604020202020204" pitchFamily="34" charset="0"/>
                <a:cs typeface="Arial" panose="020B0604020202020204" pitchFamily="34" charset="0"/>
              </a:rPr>
              <a:t>Charge mentale élevée pour les enseignants, sentiment d’impuissance.</a:t>
            </a:r>
          </a:p>
          <a:p>
            <a:r>
              <a:rPr lang="fr-CA" sz="1200" noProof="0">
                <a:latin typeface="Arial" panose="020B0604020202020204" pitchFamily="34" charset="0"/>
                <a:cs typeface="Arial" panose="020B0604020202020204" pitchFamily="34" charset="0"/>
              </a:rPr>
              <a:t>Gestion des comportements difficiles et dynamique de groupe perturbée.</a:t>
            </a:r>
          </a:p>
          <a:p>
            <a:pPr marL="0" indent="0">
              <a:buNone/>
            </a:pPr>
            <a:endParaRPr lang="fr-CA" sz="1000" b="1" noProof="0"/>
          </a:p>
        </p:txBody>
      </p:sp>
      <p:sp>
        <p:nvSpPr>
          <p:cNvPr id="4" name="Espace réservé du numéro de diapositive 3">
            <a:extLst>
              <a:ext uri="{FF2B5EF4-FFF2-40B4-BE49-F238E27FC236}">
                <a16:creationId xmlns:a16="http://schemas.microsoft.com/office/drawing/2014/main" id="{3C8AE803-182D-62AB-213B-0F66D626823F}"/>
              </a:ext>
            </a:extLst>
          </p:cNvPr>
          <p:cNvSpPr>
            <a:spLocks noGrp="1"/>
          </p:cNvSpPr>
          <p:nvPr>
            <p:ph type="sldNum" sz="quarter" idx="12"/>
          </p:nvPr>
        </p:nvSpPr>
        <p:spPr/>
        <p:txBody>
          <a:bodyPr/>
          <a:lstStyle/>
          <a:p>
            <a:pPr>
              <a:defRPr/>
            </a:pPr>
            <a:fld id="{D430391D-7CF0-4833-BD57-16FCF41EEE50}" type="slidenum">
              <a:rPr lang="fr-CA" noProof="0" smtClean="0"/>
              <a:pPr>
                <a:defRPr/>
              </a:pPr>
              <a:t>85</a:t>
            </a:fld>
            <a:endParaRPr lang="fr-CA" noProof="0"/>
          </a:p>
        </p:txBody>
      </p:sp>
    </p:spTree>
    <p:extLst>
      <p:ext uri="{BB962C8B-B14F-4D97-AF65-F5344CB8AC3E}">
        <p14:creationId xmlns:p14="http://schemas.microsoft.com/office/powerpoint/2010/main" val="20797602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FD9E7-4A5A-D4A9-5857-0BD164F3584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424FD8F-6261-86EF-9472-F14F200C6D4B}"/>
              </a:ext>
            </a:extLst>
          </p:cNvPr>
          <p:cNvSpPr>
            <a:spLocks noGrp="1"/>
          </p:cNvSpPr>
          <p:nvPr>
            <p:ph idx="1"/>
          </p:nvPr>
        </p:nvSpPr>
        <p:spPr>
          <a:xfrm>
            <a:off x="480060" y="301752"/>
            <a:ext cx="8183880" cy="6099048"/>
          </a:xfrm>
        </p:spPr>
        <p:txBody>
          <a:bodyPr/>
          <a:lstStyle/>
          <a:p>
            <a:pPr marL="0" indent="0" algn="ctr">
              <a:buNone/>
            </a:pPr>
            <a:r>
              <a:rPr lang="fr-CA" b="1" noProof="0"/>
              <a:t>Composition des groupes </a:t>
            </a:r>
          </a:p>
          <a:p>
            <a:pPr marL="0" indent="0" algn="ctr">
              <a:buNone/>
            </a:pPr>
            <a:r>
              <a:rPr lang="fr-CA" b="1" noProof="0"/>
              <a:t>En FP/EDA</a:t>
            </a:r>
          </a:p>
          <a:p>
            <a:pPr marL="0" indent="0">
              <a:buNone/>
            </a:pPr>
            <a:r>
              <a:rPr lang="fr-CA" sz="1600" b="1" noProof="0"/>
              <a:t>*Une seule réponse pour ce secteur: EFPC</a:t>
            </a:r>
          </a:p>
          <a:p>
            <a:pPr marL="0" indent="0">
              <a:buNone/>
            </a:pPr>
            <a:r>
              <a:rPr lang="fr-CA" sz="1000" b="1" noProof="0"/>
              <a:t>1. </a:t>
            </a:r>
            <a:r>
              <a:rPr lang="fr-CA" sz="1050" b="1" noProof="0">
                <a:latin typeface="Arial" panose="020B0604020202020204" pitchFamily="34" charset="0"/>
                <a:cs typeface="Arial" panose="020B0604020202020204" pitchFamily="34" charset="0"/>
              </a:rPr>
              <a:t>Groupes hétérogènes</a:t>
            </a:r>
          </a:p>
          <a:p>
            <a:r>
              <a:rPr lang="fr-CA" sz="1050" noProof="0">
                <a:latin typeface="Arial" panose="020B0604020202020204" pitchFamily="34" charset="0"/>
                <a:cs typeface="Arial" panose="020B0604020202020204" pitchFamily="34" charset="0"/>
              </a:rPr>
              <a:t>Écarts importants en mathématiques et en lecture de plans (ex. charpenterie).</a:t>
            </a:r>
          </a:p>
          <a:p>
            <a:r>
              <a:rPr lang="fr-CA" sz="1050" noProof="0">
                <a:latin typeface="Arial" panose="020B0604020202020204" pitchFamily="34" charset="0"/>
                <a:cs typeface="Arial" panose="020B0604020202020204" pitchFamily="34" charset="0"/>
              </a:rPr>
              <a:t>Présence d’élèves allophones et TSA dans les mêmes groupes, ce qui complique la dynamique et peut créer des risques (ex. soudure).</a:t>
            </a:r>
          </a:p>
          <a:p>
            <a:pPr marL="0" indent="0">
              <a:buNone/>
            </a:pPr>
            <a:endParaRPr lang="fr-CA" sz="1050" b="1" noProof="0">
              <a:latin typeface="Arial" panose="020B0604020202020204" pitchFamily="34" charset="0"/>
              <a:cs typeface="Arial" panose="020B0604020202020204" pitchFamily="34" charset="0"/>
            </a:endParaRPr>
          </a:p>
          <a:p>
            <a:pPr marL="0" indent="0">
              <a:buNone/>
            </a:pPr>
            <a:r>
              <a:rPr lang="fr-CA" sz="1050" b="1" noProof="0">
                <a:latin typeface="Arial" panose="020B0604020202020204" pitchFamily="34" charset="0"/>
                <a:cs typeface="Arial" panose="020B0604020202020204" pitchFamily="34" charset="0"/>
              </a:rPr>
              <a:t>2. Pressions pour la réussite</a:t>
            </a:r>
          </a:p>
          <a:p>
            <a:r>
              <a:rPr lang="fr-CA" sz="1050" noProof="0">
                <a:latin typeface="Arial" panose="020B0604020202020204" pitchFamily="34" charset="0"/>
                <a:cs typeface="Arial" panose="020B0604020202020204" pitchFamily="34" charset="0"/>
              </a:rPr>
              <a:t>Pressions pour faire réussir certains élèves, surtout dans des contextes où les reprises doivent être faites rapidement.</a:t>
            </a:r>
          </a:p>
          <a:p>
            <a:r>
              <a:rPr lang="fr-CA" sz="1050" noProof="0">
                <a:latin typeface="Arial" panose="020B0604020202020204" pitchFamily="34" charset="0"/>
                <a:cs typeface="Arial" panose="020B0604020202020204" pitchFamily="34" charset="0"/>
              </a:rPr>
              <a:t>Horaire condensé pour l’enseignement magistral, laissant peu de temps pour la récupération.</a:t>
            </a:r>
          </a:p>
          <a:p>
            <a:pPr marL="0" indent="0">
              <a:buNone/>
            </a:pPr>
            <a:endParaRPr lang="fr-CA" sz="1050" b="1" noProof="0">
              <a:latin typeface="Arial" panose="020B0604020202020204" pitchFamily="34" charset="0"/>
              <a:cs typeface="Arial" panose="020B0604020202020204" pitchFamily="34" charset="0"/>
            </a:endParaRPr>
          </a:p>
          <a:p>
            <a:pPr marL="0" indent="0">
              <a:buNone/>
            </a:pPr>
            <a:r>
              <a:rPr lang="fr-CA" sz="1050" b="1" noProof="0">
                <a:latin typeface="Arial" panose="020B0604020202020204" pitchFamily="34" charset="0"/>
                <a:cs typeface="Arial" panose="020B0604020202020204" pitchFamily="34" charset="0"/>
              </a:rPr>
              <a:t>3. Manque de ressources et de soutien</a:t>
            </a:r>
          </a:p>
          <a:p>
            <a:r>
              <a:rPr lang="fr-CA" sz="1050" noProof="0">
                <a:latin typeface="Arial" panose="020B0604020202020204" pitchFamily="34" charset="0"/>
                <a:cs typeface="Arial" panose="020B0604020202020204" pitchFamily="34" charset="0"/>
              </a:rPr>
              <a:t>Absence ou rareté de psychoéducation en soirée.</a:t>
            </a:r>
          </a:p>
          <a:p>
            <a:r>
              <a:rPr lang="fr-CA" sz="1050" noProof="0">
                <a:latin typeface="Arial" panose="020B0604020202020204" pitchFamily="34" charset="0"/>
                <a:cs typeface="Arial" panose="020B0604020202020204" pitchFamily="34" charset="0"/>
              </a:rPr>
              <a:t>TES parfois absents ou inefficaces (élève revient pire).</a:t>
            </a:r>
          </a:p>
          <a:p>
            <a:r>
              <a:rPr lang="fr-CA" sz="1050" noProof="0">
                <a:latin typeface="Arial" panose="020B0604020202020204" pitchFamily="34" charset="0"/>
                <a:cs typeface="Arial" panose="020B0604020202020204" pitchFamily="34" charset="0"/>
              </a:rPr>
              <a:t>Manque de disponibilité des enseignants pour la récupération.</a:t>
            </a:r>
          </a:p>
          <a:p>
            <a:r>
              <a:rPr lang="fr-CA" sz="1050" noProof="0">
                <a:latin typeface="Arial" panose="020B0604020202020204" pitchFamily="34" charset="0"/>
                <a:cs typeface="Arial" panose="020B0604020202020204" pitchFamily="34" charset="0"/>
              </a:rPr>
              <a:t>Besoin de soutien pour les élèves allophones (immigration) et pour l’adaptation des apprentissages.</a:t>
            </a:r>
          </a:p>
          <a:p>
            <a:pPr marL="0" indent="0">
              <a:buNone/>
            </a:pPr>
            <a:endParaRPr lang="fr-CA" sz="1050" b="1" noProof="0">
              <a:latin typeface="Arial" panose="020B0604020202020204" pitchFamily="34" charset="0"/>
              <a:cs typeface="Arial" panose="020B0604020202020204" pitchFamily="34" charset="0"/>
            </a:endParaRPr>
          </a:p>
          <a:p>
            <a:pPr marL="0" indent="0">
              <a:buNone/>
            </a:pPr>
            <a:r>
              <a:rPr lang="fr-CA" sz="1050" b="1" noProof="0">
                <a:latin typeface="Arial" panose="020B0604020202020204" pitchFamily="34" charset="0"/>
                <a:cs typeface="Arial" panose="020B0604020202020204" pitchFamily="34" charset="0"/>
              </a:rPr>
              <a:t>4. Problèmes organisationnels</a:t>
            </a:r>
          </a:p>
          <a:p>
            <a:r>
              <a:rPr lang="fr-CA" sz="1050" noProof="0">
                <a:latin typeface="Arial" panose="020B0604020202020204" pitchFamily="34" charset="0"/>
                <a:cs typeface="Arial" panose="020B0604020202020204" pitchFamily="34" charset="0"/>
              </a:rPr>
              <a:t>Répartition des élèves à améliorer (ex. éviter 5 TSA dans le même groupe).</a:t>
            </a:r>
          </a:p>
          <a:p>
            <a:r>
              <a:rPr lang="fr-CA" sz="1050" noProof="0">
                <a:latin typeface="Arial" panose="020B0604020202020204" pitchFamily="34" charset="0"/>
                <a:cs typeface="Arial" panose="020B0604020202020204" pitchFamily="34" charset="0"/>
              </a:rPr>
              <a:t>Manque de flexibilité pour individualiser les parcours.</a:t>
            </a:r>
          </a:p>
          <a:p>
            <a:pPr marL="0" indent="0">
              <a:buNone/>
            </a:pPr>
            <a:endParaRPr lang="fr-CA" sz="1050" b="1" noProof="0">
              <a:latin typeface="Arial" panose="020B0604020202020204" pitchFamily="34" charset="0"/>
              <a:cs typeface="Arial" panose="020B0604020202020204" pitchFamily="34" charset="0"/>
            </a:endParaRPr>
          </a:p>
          <a:p>
            <a:pPr marL="0" indent="0">
              <a:buNone/>
            </a:pPr>
            <a:r>
              <a:rPr lang="fr-CA" sz="1050" b="1" noProof="0">
                <a:latin typeface="Arial" panose="020B0604020202020204" pitchFamily="34" charset="0"/>
                <a:cs typeface="Arial" panose="020B0604020202020204" pitchFamily="34" charset="0"/>
              </a:rPr>
              <a:t>5. Effets sur l’enseignement</a:t>
            </a:r>
          </a:p>
          <a:p>
            <a:r>
              <a:rPr lang="fr-CA" sz="1050" noProof="0">
                <a:latin typeface="Arial" panose="020B0604020202020204" pitchFamily="34" charset="0"/>
                <a:cs typeface="Arial" panose="020B0604020202020204" pitchFamily="34" charset="0"/>
              </a:rPr>
              <a:t>Enseignement condensé et rapide, ce qui limite la qualité des apprentissages.</a:t>
            </a:r>
          </a:p>
          <a:p>
            <a:r>
              <a:rPr lang="fr-CA" sz="1050" noProof="0">
                <a:latin typeface="Arial" panose="020B0604020202020204" pitchFamily="34" charset="0"/>
                <a:cs typeface="Arial" panose="020B0604020202020204" pitchFamily="34" charset="0"/>
              </a:rPr>
              <a:t>Difficulté à assurer la sécurité et la qualité pédagogique dans des groupes très diversifiés.</a:t>
            </a:r>
          </a:p>
          <a:p>
            <a:pPr marL="0" indent="0">
              <a:buNone/>
            </a:pPr>
            <a:endParaRPr lang="fr-CA" sz="1000" b="1" noProof="0"/>
          </a:p>
        </p:txBody>
      </p:sp>
      <p:sp>
        <p:nvSpPr>
          <p:cNvPr id="4" name="Espace réservé du numéro de diapositive 3">
            <a:extLst>
              <a:ext uri="{FF2B5EF4-FFF2-40B4-BE49-F238E27FC236}">
                <a16:creationId xmlns:a16="http://schemas.microsoft.com/office/drawing/2014/main" id="{EE2D1BD4-36D0-D8DD-89C0-59F2505A5710}"/>
              </a:ext>
            </a:extLst>
          </p:cNvPr>
          <p:cNvSpPr>
            <a:spLocks noGrp="1"/>
          </p:cNvSpPr>
          <p:nvPr>
            <p:ph type="sldNum" sz="quarter" idx="12"/>
          </p:nvPr>
        </p:nvSpPr>
        <p:spPr/>
        <p:txBody>
          <a:bodyPr/>
          <a:lstStyle/>
          <a:p>
            <a:pPr>
              <a:defRPr/>
            </a:pPr>
            <a:fld id="{D430391D-7CF0-4833-BD57-16FCF41EEE50}" type="slidenum">
              <a:rPr lang="fr-CA" noProof="0" smtClean="0"/>
              <a:pPr>
                <a:defRPr/>
              </a:pPr>
              <a:t>86</a:t>
            </a:fld>
            <a:endParaRPr lang="fr-CA" noProof="0"/>
          </a:p>
        </p:txBody>
      </p:sp>
    </p:spTree>
    <p:extLst>
      <p:ext uri="{BB962C8B-B14F-4D97-AF65-F5344CB8AC3E}">
        <p14:creationId xmlns:p14="http://schemas.microsoft.com/office/powerpoint/2010/main" val="39595979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custDataLst>
              <p:tags r:id="rId1"/>
            </p:custDataLst>
          </p:nvPr>
        </p:nvSpPr>
        <p:spPr>
          <a:xfrm>
            <a:off x="468313" y="549275"/>
            <a:ext cx="8280400" cy="2375669"/>
          </a:xfrm>
        </p:spPr>
        <p:txBody>
          <a:bodyPr>
            <a:noAutofit/>
          </a:bodyPr>
          <a:lstStyle/>
          <a:p>
            <a:pPr marL="901700" indent="-815975" algn="l" eaLnBrk="1" fontAlgn="auto" hangingPunct="1">
              <a:spcAft>
                <a:spcPts val="0"/>
              </a:spcAft>
              <a:defRPr/>
            </a:pPr>
            <a:r>
              <a:rPr lang="fr-CA" sz="4400" noProof="0"/>
              <a:t>8. Projets pédagogiques particuliers</a:t>
            </a:r>
            <a:endParaRPr lang="fr-CA" sz="4400" i="1" noProof="0"/>
          </a:p>
        </p:txBody>
      </p:sp>
      <p:sp>
        <p:nvSpPr>
          <p:cNvPr id="6" name="Sous-titre 5"/>
          <p:cNvSpPr>
            <a:spLocks noGrp="1"/>
          </p:cNvSpPr>
          <p:nvPr>
            <p:ph type="subTitle" idx="1"/>
            <p:custDataLst>
              <p:tags r:id="rId2"/>
            </p:custDataLst>
          </p:nvPr>
        </p:nvSpPr>
        <p:spPr>
          <a:xfrm>
            <a:off x="722313" y="3684588"/>
            <a:ext cx="7772400" cy="2244725"/>
          </a:xfrm>
        </p:spPr>
        <p:txBody>
          <a:bodyPr>
            <a:normAutofit/>
          </a:bodyPr>
          <a:lstStyle/>
          <a:p>
            <a:pPr marL="779526" indent="-742950" algn="l" eaLnBrk="1" fontAlgn="auto" hangingPunct="1">
              <a:spcAft>
                <a:spcPts val="0"/>
              </a:spcAft>
              <a:defRPr/>
            </a:pPr>
            <a:r>
              <a:rPr lang="fr-CA" sz="3600" b="1" noProof="0"/>
              <a:t>A2526-BD-26</a:t>
            </a:r>
            <a:r>
              <a:rPr lang="fr-CA" sz="3600" noProof="0"/>
              <a:t> Diaporama</a:t>
            </a:r>
          </a:p>
          <a:p>
            <a:pPr marL="779526" indent="-742950" algn="l" eaLnBrk="1" fontAlgn="auto" hangingPunct="1">
              <a:spcAft>
                <a:spcPts val="0"/>
              </a:spcAft>
              <a:defRPr/>
            </a:pPr>
            <a:r>
              <a:rPr lang="fr-CA" sz="3600"/>
              <a:t>Lignery.ca</a:t>
            </a:r>
          </a:p>
          <a:p>
            <a:pPr marL="1200150" lvl="1" indent="-742950" algn="l" eaLnBrk="1" fontAlgn="auto" hangingPunct="1">
              <a:spcAft>
                <a:spcPts val="0"/>
              </a:spcAft>
              <a:defRPr/>
            </a:pPr>
            <a:r>
              <a:rPr lang="fr-CA" sz="3200" noProof="0"/>
              <a:t>Documents de références/projet pédagogiques particuliers</a:t>
            </a:r>
          </a:p>
        </p:txBody>
      </p:sp>
      <p:sp>
        <p:nvSpPr>
          <p:cNvPr id="4" name="Espace réservé du numéro de diapositive 3"/>
          <p:cNvSpPr>
            <a:spLocks noGrp="1"/>
          </p:cNvSpPr>
          <p:nvPr>
            <p:ph type="sldNum" sz="quarter" idx="12"/>
            <p:custDataLst>
              <p:tags r:id="rId3"/>
            </p:custDataLst>
          </p:nvPr>
        </p:nvSpPr>
        <p:spPr/>
        <p:txBody>
          <a:bodyPr/>
          <a:lstStyle/>
          <a:p>
            <a:pPr>
              <a:defRPr/>
            </a:pPr>
            <a:fld id="{0403BFB3-8F38-42F8-9A8B-4130062D8C71}" type="slidenum">
              <a:rPr lang="fr-CA" noProof="0" smtClean="0">
                <a:solidFill>
                  <a:schemeClr val="bg2">
                    <a:shade val="50000"/>
                  </a:schemeClr>
                </a:solidFill>
              </a:rPr>
              <a:pPr>
                <a:defRPr/>
              </a:pPr>
              <a:t>87</a:t>
            </a:fld>
            <a:endParaRPr lang="fr-CA" noProof="0">
              <a:solidFill>
                <a:schemeClr val="bg2">
                  <a:shade val="50000"/>
                </a:schemeClr>
              </a:solidFill>
            </a:endParaRPr>
          </a:p>
        </p:txBody>
      </p:sp>
      <p:pic>
        <p:nvPicPr>
          <p:cNvPr id="7" name="Image 5" descr="LogoAPL2014.jpg"/>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17422507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8AA5C-CA2D-0D1B-9FE9-2BD1B9A0DD73}"/>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DCA9CB0D-3940-2A97-F266-FB3E0CA578A4}"/>
              </a:ext>
            </a:extLst>
          </p:cNvPr>
          <p:cNvSpPr>
            <a:spLocks noGrp="1"/>
          </p:cNvSpPr>
          <p:nvPr>
            <p:ph type="ctrTitle"/>
            <p:custDataLst>
              <p:tags r:id="rId1"/>
            </p:custDataLst>
          </p:nvPr>
        </p:nvSpPr>
        <p:spPr>
          <a:xfrm>
            <a:off x="468313" y="549275"/>
            <a:ext cx="8280400" cy="2375669"/>
          </a:xfrm>
        </p:spPr>
        <p:txBody>
          <a:bodyPr>
            <a:noAutofit/>
          </a:bodyPr>
          <a:lstStyle/>
          <a:p>
            <a:pPr marL="901700" indent="-815975" algn="l" eaLnBrk="1" fontAlgn="auto" hangingPunct="1">
              <a:spcAft>
                <a:spcPts val="0"/>
              </a:spcAft>
              <a:defRPr/>
            </a:pPr>
            <a:r>
              <a:rPr lang="fr-CA" sz="4400" noProof="0"/>
              <a:t>9. Santé et sécurité au travail</a:t>
            </a:r>
            <a:endParaRPr lang="fr-CA" sz="4400" i="1" noProof="0"/>
          </a:p>
        </p:txBody>
      </p:sp>
      <p:sp>
        <p:nvSpPr>
          <p:cNvPr id="6" name="Sous-titre 5">
            <a:extLst>
              <a:ext uri="{FF2B5EF4-FFF2-40B4-BE49-F238E27FC236}">
                <a16:creationId xmlns:a16="http://schemas.microsoft.com/office/drawing/2014/main" id="{01EBAD43-234C-B4E1-85D4-6E76F5776B80}"/>
              </a:ext>
            </a:extLst>
          </p:cNvPr>
          <p:cNvSpPr>
            <a:spLocks noGrp="1"/>
          </p:cNvSpPr>
          <p:nvPr>
            <p:ph type="subTitle" idx="1"/>
            <p:custDataLst>
              <p:tags r:id="rId2"/>
            </p:custDataLst>
          </p:nvPr>
        </p:nvSpPr>
        <p:spPr>
          <a:xfrm>
            <a:off x="722313" y="3684588"/>
            <a:ext cx="7772400" cy="2244725"/>
          </a:xfrm>
        </p:spPr>
        <p:txBody>
          <a:bodyPr>
            <a:normAutofit/>
          </a:bodyPr>
          <a:lstStyle/>
          <a:p>
            <a:pPr marL="779526" indent="-742950" algn="l" eaLnBrk="1" fontAlgn="auto" hangingPunct="1">
              <a:spcAft>
                <a:spcPts val="0"/>
              </a:spcAft>
              <a:defRPr/>
            </a:pPr>
            <a:r>
              <a:rPr lang="fr-CA" sz="3600" noProof="0"/>
              <a:t>Lignery.ca</a:t>
            </a:r>
          </a:p>
          <a:p>
            <a:pPr marL="779526" indent="-742950" algn="l" eaLnBrk="1" fontAlgn="auto" hangingPunct="1">
              <a:spcAft>
                <a:spcPts val="0"/>
              </a:spcAft>
              <a:defRPr/>
            </a:pPr>
            <a:r>
              <a:rPr lang="fr-CA" sz="3600"/>
              <a:t>	</a:t>
            </a:r>
            <a:r>
              <a:rPr lang="fr-CA" sz="3200"/>
              <a:t>Publications/Communiqués APL</a:t>
            </a:r>
            <a:endParaRPr lang="fr-CA" sz="3200" noProof="0"/>
          </a:p>
          <a:p>
            <a:pPr marL="779526" indent="-742950" algn="l" eaLnBrk="1" fontAlgn="auto" hangingPunct="1">
              <a:spcAft>
                <a:spcPts val="0"/>
              </a:spcAft>
              <a:defRPr/>
            </a:pPr>
            <a:r>
              <a:rPr lang="fr-CA" sz="3600" noProof="0"/>
              <a:t>Communiqué APL#8</a:t>
            </a:r>
          </a:p>
          <a:p>
            <a:pPr marL="779526" indent="-742950" algn="l" eaLnBrk="1" fontAlgn="auto" hangingPunct="1">
              <a:spcAft>
                <a:spcPts val="0"/>
              </a:spcAft>
              <a:defRPr/>
            </a:pPr>
            <a:endParaRPr lang="fr-CA" sz="3600" noProof="0"/>
          </a:p>
        </p:txBody>
      </p:sp>
      <p:sp>
        <p:nvSpPr>
          <p:cNvPr id="4" name="Espace réservé du numéro de diapositive 3">
            <a:extLst>
              <a:ext uri="{FF2B5EF4-FFF2-40B4-BE49-F238E27FC236}">
                <a16:creationId xmlns:a16="http://schemas.microsoft.com/office/drawing/2014/main" id="{43F0D27A-AAE2-4DE2-C557-E3024C6AE57C}"/>
              </a:ext>
            </a:extLst>
          </p:cNvPr>
          <p:cNvSpPr>
            <a:spLocks noGrp="1"/>
          </p:cNvSpPr>
          <p:nvPr>
            <p:ph type="sldNum" sz="quarter" idx="12"/>
            <p:custDataLst>
              <p:tags r:id="rId3"/>
            </p:custDataLst>
          </p:nvPr>
        </p:nvSpPr>
        <p:spPr/>
        <p:txBody>
          <a:bodyPr/>
          <a:lstStyle/>
          <a:p>
            <a:pPr>
              <a:defRPr/>
            </a:pPr>
            <a:fld id="{0403BFB3-8F38-42F8-9A8B-4130062D8C71}" type="slidenum">
              <a:rPr lang="fr-CA" noProof="0" smtClean="0">
                <a:solidFill>
                  <a:schemeClr val="bg2">
                    <a:shade val="50000"/>
                  </a:schemeClr>
                </a:solidFill>
              </a:rPr>
              <a:pPr>
                <a:defRPr/>
              </a:pPr>
              <a:t>88</a:t>
            </a:fld>
            <a:endParaRPr lang="fr-CA" noProof="0">
              <a:solidFill>
                <a:schemeClr val="bg2">
                  <a:shade val="50000"/>
                </a:schemeClr>
              </a:solidFill>
            </a:endParaRPr>
          </a:p>
        </p:txBody>
      </p:sp>
      <p:pic>
        <p:nvPicPr>
          <p:cNvPr id="7" name="Image 5" descr="LogoAPL2014.jpg">
            <a:extLst>
              <a:ext uri="{FF2B5EF4-FFF2-40B4-BE49-F238E27FC236}">
                <a16:creationId xmlns:a16="http://schemas.microsoft.com/office/drawing/2014/main" id="{6E181C87-342B-46DC-35C9-8C47657D6434}"/>
              </a:ext>
            </a:extLst>
          </p:cNvPr>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16695277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732F456-C5CC-7C35-5D09-A652A5B45E1C}"/>
              </a:ext>
            </a:extLst>
          </p:cNvPr>
          <p:cNvSpPr>
            <a:spLocks noGrp="1"/>
          </p:cNvSpPr>
          <p:nvPr>
            <p:ph type="title"/>
            <p:custDataLst>
              <p:tags r:id="rId1"/>
            </p:custDataLst>
          </p:nvPr>
        </p:nvSpPr>
        <p:spPr>
          <a:xfrm>
            <a:off x="502920" y="381000"/>
            <a:ext cx="8183880" cy="731363"/>
          </a:xfrm>
        </p:spPr>
        <p:txBody>
          <a:bodyPr/>
          <a:lstStyle/>
          <a:p>
            <a:r>
              <a:rPr lang="fr-CA">
                <a:solidFill>
                  <a:srgbClr val="0070C0"/>
                </a:solidFill>
              </a:rPr>
              <a:t>Affichage RSS</a:t>
            </a:r>
          </a:p>
        </p:txBody>
      </p:sp>
      <p:sp>
        <p:nvSpPr>
          <p:cNvPr id="6" name="Espace réservé du contenu 5">
            <a:extLst>
              <a:ext uri="{FF2B5EF4-FFF2-40B4-BE49-F238E27FC236}">
                <a16:creationId xmlns:a16="http://schemas.microsoft.com/office/drawing/2014/main" id="{9CF24800-1FBA-6D81-2754-08F194086AF7}"/>
              </a:ext>
            </a:extLst>
          </p:cNvPr>
          <p:cNvSpPr>
            <a:spLocks noGrp="1"/>
          </p:cNvSpPr>
          <p:nvPr>
            <p:ph idx="1"/>
            <p:custDataLst>
              <p:tags r:id="rId2"/>
            </p:custDataLst>
          </p:nvPr>
        </p:nvSpPr>
        <p:spPr>
          <a:xfrm>
            <a:off x="502920" y="1624520"/>
            <a:ext cx="3859015" cy="4059588"/>
          </a:xfrm>
        </p:spPr>
        <p:txBody>
          <a:bodyPr/>
          <a:lstStyle/>
          <a:p>
            <a:pPr marL="264795" indent="-264795" algn="just"/>
            <a:r>
              <a:rPr lang="fr-CA" sz="2400"/>
              <a:t>Un affichage est présentement en cours afin de trouver une personne RSS provenant du secteur enseignant secondaire et Brenda-Milner. Vous trouverez les infos dans </a:t>
            </a:r>
            <a:r>
              <a:rPr lang="fr-CA" sz="2400">
                <a:solidFill>
                  <a:schemeClr val="accent1">
                    <a:lumMod val="75000"/>
                  </a:schemeClr>
                </a:solidFill>
              </a:rPr>
              <a:t>maestro</a:t>
            </a:r>
            <a:r>
              <a:rPr lang="fr-CA" sz="2400"/>
              <a:t> et sur le </a:t>
            </a:r>
            <a:r>
              <a:rPr lang="fr-CA" sz="2400">
                <a:solidFill>
                  <a:srgbClr val="0070C0"/>
                </a:solidFill>
                <a:hlinkClick r:id="rId5"/>
              </a:rPr>
              <a:t>site de L’APL</a:t>
            </a:r>
            <a:r>
              <a:rPr lang="fr-CA" sz="2400">
                <a:solidFill>
                  <a:srgbClr val="0070C0"/>
                </a:solidFill>
              </a:rPr>
              <a:t>.</a:t>
            </a:r>
            <a:endParaRPr lang="fr-FR" sz="2400">
              <a:solidFill>
                <a:srgbClr val="0070C0"/>
              </a:solidFill>
            </a:endParaRPr>
          </a:p>
          <a:p>
            <a:pPr marL="264795" indent="-264795" algn="just"/>
            <a:endParaRPr lang="fr-CA" sz="2600">
              <a:ea typeface="Verdana"/>
            </a:endParaRPr>
          </a:p>
          <a:p>
            <a:pPr marL="0" indent="0">
              <a:buNone/>
            </a:pPr>
            <a:endParaRPr lang="fr-CA">
              <a:ea typeface="Verdana"/>
            </a:endParaRPr>
          </a:p>
        </p:txBody>
      </p:sp>
      <p:sp>
        <p:nvSpPr>
          <p:cNvPr id="4" name="Espace réservé du numéro de diapositive 3">
            <a:extLst>
              <a:ext uri="{FF2B5EF4-FFF2-40B4-BE49-F238E27FC236}">
                <a16:creationId xmlns:a16="http://schemas.microsoft.com/office/drawing/2014/main" id="{6D35D0FB-5390-6299-54D9-E72F73889284}"/>
              </a:ext>
            </a:extLst>
          </p:cNvPr>
          <p:cNvSpPr>
            <a:spLocks noGrp="1"/>
          </p:cNvSpPr>
          <p:nvPr>
            <p:ph type="sldNum" sz="quarter" idx="12"/>
            <p:custDataLst>
              <p:tags r:id="rId3"/>
            </p:custDataLst>
          </p:nvPr>
        </p:nvSpPr>
        <p:spPr/>
        <p:txBody>
          <a:bodyPr/>
          <a:lstStyle/>
          <a:p>
            <a:pPr>
              <a:defRPr/>
            </a:pPr>
            <a:fld id="{D430391D-7CF0-4833-BD57-16FCF41EEE50}" type="slidenum">
              <a:rPr lang="fr-FR" smtClean="0"/>
              <a:pPr>
                <a:defRPr/>
              </a:pPr>
              <a:t>89</a:t>
            </a:fld>
            <a:endParaRPr lang="fr-FR"/>
          </a:p>
        </p:txBody>
      </p:sp>
      <p:pic>
        <p:nvPicPr>
          <p:cNvPr id="7" name="Image 6">
            <a:extLst>
              <a:ext uri="{FF2B5EF4-FFF2-40B4-BE49-F238E27FC236}">
                <a16:creationId xmlns:a16="http://schemas.microsoft.com/office/drawing/2014/main" id="{F5638016-2926-E33A-F8AE-266E12FAEA44}"/>
              </a:ext>
            </a:extLst>
          </p:cNvPr>
          <p:cNvPicPr>
            <a:picLocks noChangeAspect="1"/>
          </p:cNvPicPr>
          <p:nvPr/>
        </p:nvPicPr>
        <p:blipFill>
          <a:blip r:embed="rId6"/>
          <a:stretch>
            <a:fillRect/>
          </a:stretch>
        </p:blipFill>
        <p:spPr>
          <a:xfrm>
            <a:off x="4683210" y="504417"/>
            <a:ext cx="3957869" cy="5849166"/>
          </a:xfrm>
          <a:prstGeom prst="rect">
            <a:avLst/>
          </a:prstGeom>
        </p:spPr>
      </p:pic>
      <p:sp>
        <p:nvSpPr>
          <p:cNvPr id="8" name="Bulle narrative : rectangle à coins arrondis 7">
            <a:extLst>
              <a:ext uri="{FF2B5EF4-FFF2-40B4-BE49-F238E27FC236}">
                <a16:creationId xmlns:a16="http://schemas.microsoft.com/office/drawing/2014/main" id="{F7A7322A-726E-19A7-37F8-C67208DD3C73}"/>
              </a:ext>
            </a:extLst>
          </p:cNvPr>
          <p:cNvSpPr/>
          <p:nvPr/>
        </p:nvSpPr>
        <p:spPr>
          <a:xfrm>
            <a:off x="6178378" y="2273642"/>
            <a:ext cx="2190494" cy="1717589"/>
          </a:xfrm>
          <a:prstGeom prst="wedgeRoundRectCallout">
            <a:avLst/>
          </a:prstGeom>
          <a:solidFill>
            <a:srgbClr val="EEF088"/>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CA">
                <a:ln w="0">
                  <a:solidFill>
                    <a:srgbClr val="FF0000"/>
                  </a:solidFill>
                </a:ln>
                <a:solidFill>
                  <a:schemeClr val="accent1"/>
                </a:solidFill>
                <a:effectLst>
                  <a:outerShdw blurRad="38100" dist="25400" dir="5400000" algn="ctr" rotWithShape="0">
                    <a:srgbClr val="6E747A">
                      <a:alpha val="43000"/>
                    </a:srgbClr>
                  </a:outerShdw>
                </a:effectLst>
              </a:rPr>
              <a:t>Maximum </a:t>
            </a:r>
          </a:p>
          <a:p>
            <a:pPr algn="ctr"/>
            <a:r>
              <a:rPr lang="fr-CA">
                <a:ln w="0">
                  <a:solidFill>
                    <a:srgbClr val="FF0000"/>
                  </a:solidFill>
                </a:ln>
                <a:solidFill>
                  <a:schemeClr val="accent1"/>
                </a:solidFill>
                <a:effectLst>
                  <a:outerShdw blurRad="38100" dist="25400" dir="5400000" algn="ctr" rotWithShape="0">
                    <a:srgbClr val="6E747A">
                      <a:alpha val="43000"/>
                    </a:srgbClr>
                  </a:outerShdw>
                </a:effectLst>
              </a:rPr>
              <a:t>4 décembre </a:t>
            </a:r>
          </a:p>
          <a:p>
            <a:pPr algn="ctr"/>
            <a:r>
              <a:rPr lang="fr-CA">
                <a:ln w="0">
                  <a:solidFill>
                    <a:srgbClr val="FF0000"/>
                  </a:solidFill>
                </a:ln>
                <a:solidFill>
                  <a:schemeClr val="accent1"/>
                </a:solidFill>
                <a:effectLst>
                  <a:outerShdw blurRad="38100" dist="25400" dir="5400000" algn="ctr" rotWithShape="0">
                    <a:srgbClr val="6E747A">
                      <a:alpha val="43000"/>
                    </a:srgbClr>
                  </a:outerShdw>
                </a:effectLst>
              </a:rPr>
              <a:t>13 </a:t>
            </a:r>
            <a:r>
              <a:rPr lang="fr-CA" err="1">
                <a:ln w="0">
                  <a:solidFill>
                    <a:srgbClr val="FF0000"/>
                  </a:solidFill>
                </a:ln>
                <a:solidFill>
                  <a:schemeClr val="accent1"/>
                </a:solidFill>
                <a:effectLst>
                  <a:outerShdw blurRad="38100" dist="25400" dir="5400000" algn="ctr" rotWithShape="0">
                    <a:srgbClr val="6E747A">
                      <a:alpha val="43000"/>
                    </a:srgbClr>
                  </a:outerShdw>
                </a:effectLst>
              </a:rPr>
              <a:t>hrs</a:t>
            </a:r>
            <a:r>
              <a:rPr lang="fr-CA">
                <a:ln w="0">
                  <a:solidFill>
                    <a:srgbClr val="FF0000"/>
                  </a:solidFill>
                </a:ln>
                <a:solidFill>
                  <a:schemeClr val="accent1"/>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390010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539750" y="333375"/>
            <a:ext cx="8229600" cy="1150938"/>
          </a:xfrm>
        </p:spPr>
        <p:txBody>
          <a:bodyPr>
            <a:normAutofit fontScale="90000"/>
          </a:bodyPr>
          <a:lstStyle/>
          <a:p>
            <a:pPr algn="ctr" eaLnBrk="1" hangingPunct="1">
              <a:defRPr/>
            </a:pPr>
            <a:r>
              <a:rPr lang="fr-CA" noProof="0"/>
              <a:t>4. États financiers au 31 août 2025 et Prévisions 2025-2026</a:t>
            </a:r>
          </a:p>
        </p:txBody>
      </p:sp>
      <p:sp>
        <p:nvSpPr>
          <p:cNvPr id="4" name="Espace réservé du numéro de diapositive 3"/>
          <p:cNvSpPr>
            <a:spLocks noGrp="1"/>
          </p:cNvSpPr>
          <p:nvPr>
            <p:ph type="sldNum" sz="quarter" idx="12"/>
            <p:custDataLst>
              <p:tags r:id="rId2"/>
            </p:custDataLst>
          </p:nvPr>
        </p:nvSpPr>
        <p:spPr/>
        <p:txBody>
          <a:bodyPr/>
          <a:lstStyle/>
          <a:p>
            <a:pPr>
              <a:defRPr/>
            </a:pPr>
            <a:fld id="{41CB2D00-0140-4800-8667-C1D5400BDC58}" type="slidenum">
              <a:rPr lang="fr-CA" noProof="0" smtClean="0"/>
              <a:pPr>
                <a:defRPr/>
              </a:pPr>
              <a:t>9</a:t>
            </a:fld>
            <a:endParaRPr lang="fr-CA" noProof="0"/>
          </a:p>
        </p:txBody>
      </p:sp>
      <p:sp>
        <p:nvSpPr>
          <p:cNvPr id="76805" name="Espace réservé du contenu 5"/>
          <p:cNvSpPr>
            <a:spLocks noGrp="1"/>
          </p:cNvSpPr>
          <p:nvPr>
            <p:ph idx="1"/>
            <p:custDataLst>
              <p:tags r:id="rId3"/>
            </p:custDataLst>
          </p:nvPr>
        </p:nvSpPr>
        <p:spPr>
          <a:xfrm>
            <a:off x="395288" y="1557338"/>
            <a:ext cx="8569325" cy="4464050"/>
          </a:xfrm>
        </p:spPr>
        <p:txBody>
          <a:bodyPr/>
          <a:lstStyle/>
          <a:p>
            <a:pPr>
              <a:defRPr/>
            </a:pPr>
            <a:endParaRPr lang="fr-CA" sz="1200" noProof="0"/>
          </a:p>
          <a:p>
            <a:pPr>
              <a:defRPr/>
            </a:pPr>
            <a:endParaRPr lang="fr-CA" noProof="0"/>
          </a:p>
        </p:txBody>
      </p:sp>
      <p:sp>
        <p:nvSpPr>
          <p:cNvPr id="7" name="Espace réservé du contenu 5">
            <a:extLst>
              <a:ext uri="{FF2B5EF4-FFF2-40B4-BE49-F238E27FC236}">
                <a16:creationId xmlns:a16="http://schemas.microsoft.com/office/drawing/2014/main" id="{A92E6EC3-1CE1-44C1-AC3E-0AA73AA5F139}"/>
              </a:ext>
            </a:extLst>
          </p:cNvPr>
          <p:cNvSpPr txBox="1">
            <a:spLocks/>
          </p:cNvSpPr>
          <p:nvPr>
            <p:custDataLst>
              <p:tags r:id="rId4"/>
            </p:custDataLst>
          </p:nvPr>
        </p:nvSpPr>
        <p:spPr bwMode="auto">
          <a:xfrm>
            <a:off x="374650" y="1071563"/>
            <a:ext cx="8183562" cy="5453062"/>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58B7C3"/>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58B7C3"/>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DE50E4"/>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9220" indent="0">
              <a:buClr>
                <a:schemeClr val="accent3"/>
              </a:buClr>
              <a:buNone/>
              <a:defRPr/>
            </a:pPr>
            <a:endParaRPr lang="fr-CA" noProof="0"/>
          </a:p>
          <a:p>
            <a:pPr marL="109220" indent="0">
              <a:buClr>
                <a:schemeClr val="accent3"/>
              </a:buClr>
              <a:buNone/>
              <a:defRPr/>
            </a:pPr>
            <a:r>
              <a:rPr lang="fr-CA" b="1" noProof="0">
                <a:ea typeface="Verdana"/>
              </a:rPr>
              <a:t>Ainsi, le projet d’agrandissement </a:t>
            </a:r>
          </a:p>
          <a:p>
            <a:pPr marL="566420" indent="-457200">
              <a:buClr>
                <a:schemeClr val="accent3"/>
              </a:buClr>
              <a:buFont typeface="Wingdings" panose="05000000000000000000" pitchFamily="2" charset="2"/>
              <a:buChar char="Ø"/>
              <a:defRPr/>
            </a:pPr>
            <a:endParaRPr lang="fr-CA" sz="2000" noProof="0">
              <a:ea typeface="Verdana"/>
            </a:endParaRPr>
          </a:p>
          <a:p>
            <a:pPr marL="566420" indent="-457200">
              <a:buClr>
                <a:schemeClr val="accent3"/>
              </a:buClr>
              <a:buFont typeface="Wingdings" panose="05000000000000000000" pitchFamily="2" charset="2"/>
              <a:buChar char="Ø"/>
              <a:defRPr/>
            </a:pPr>
            <a:r>
              <a:rPr lang="fr-CA" sz="2000" noProof="0">
                <a:ea typeface="Verdana"/>
              </a:rPr>
              <a:t>Analyse et réactualisation des besoins quant à l’immeuble de L’APL;</a:t>
            </a:r>
          </a:p>
          <a:p>
            <a:pPr marL="566420" indent="-457200">
              <a:buClr>
                <a:schemeClr val="accent3"/>
              </a:buClr>
              <a:buFont typeface="Wingdings" panose="05000000000000000000" pitchFamily="2" charset="2"/>
              <a:buChar char="Ø"/>
              <a:defRPr/>
            </a:pPr>
            <a:endParaRPr lang="fr-CA" sz="1000" noProof="0">
              <a:ea typeface="Verdana"/>
            </a:endParaRPr>
          </a:p>
          <a:p>
            <a:pPr marL="566420" indent="-457200">
              <a:buClr>
                <a:schemeClr val="accent3"/>
              </a:buClr>
              <a:buFont typeface="Wingdings" panose="05000000000000000000" pitchFamily="2" charset="2"/>
              <a:buChar char="Ø"/>
              <a:defRPr/>
            </a:pPr>
            <a:r>
              <a:rPr lang="fr-CA" sz="2000" noProof="0">
                <a:ea typeface="Verdana"/>
              </a:rPr>
              <a:t>Choix de la firme d’architectes qui reverra les plans de 2022 et qui pourra apporter de nouvelles idées concernant les possibilités qui s’offrent à L’APL;</a:t>
            </a:r>
          </a:p>
          <a:p>
            <a:pPr marL="566420" indent="-457200">
              <a:buClr>
                <a:schemeClr val="accent3"/>
              </a:buClr>
              <a:buFont typeface="Wingdings" panose="05000000000000000000" pitchFamily="2" charset="2"/>
              <a:buChar char="Ø"/>
              <a:defRPr/>
            </a:pPr>
            <a:endParaRPr lang="fr-CA" sz="1000" noProof="0">
              <a:ea typeface="Verdana"/>
            </a:endParaRPr>
          </a:p>
          <a:p>
            <a:pPr marL="566420" indent="-457200">
              <a:buClr>
                <a:schemeClr val="accent3"/>
              </a:buClr>
              <a:buFont typeface="Wingdings" panose="05000000000000000000" pitchFamily="2" charset="2"/>
              <a:buChar char="Ø"/>
              <a:defRPr/>
            </a:pPr>
            <a:r>
              <a:rPr lang="fr-CA" sz="2000" noProof="0">
                <a:ea typeface="Verdana"/>
              </a:rPr>
              <a:t>Il reste des étapes à franchir;</a:t>
            </a:r>
          </a:p>
          <a:p>
            <a:pPr marL="566420" indent="-457200">
              <a:buClr>
                <a:schemeClr val="accent3"/>
              </a:buClr>
              <a:buFont typeface="Wingdings" panose="05000000000000000000" pitchFamily="2" charset="2"/>
              <a:buChar char="Ø"/>
              <a:defRPr/>
            </a:pPr>
            <a:endParaRPr lang="fr-CA" sz="1000" noProof="0">
              <a:ea typeface="Verdana"/>
            </a:endParaRPr>
          </a:p>
          <a:p>
            <a:pPr marL="566420" indent="-457200">
              <a:buClr>
                <a:schemeClr val="accent3"/>
              </a:buClr>
              <a:buFont typeface="Wingdings" panose="05000000000000000000" pitchFamily="2" charset="2"/>
              <a:buChar char="Ø"/>
              <a:defRPr/>
            </a:pPr>
            <a:r>
              <a:rPr lang="fr-CA" sz="2000" noProof="0">
                <a:ea typeface="Verdana"/>
              </a:rPr>
              <a:t>Une fois le dossier complet, il sera présenté en BDD puis en AG pour que les membres puissent se prononcer. </a:t>
            </a:r>
            <a:r>
              <a:rPr lang="fr-CA" sz="2000" noProof="0">
                <a:solidFill>
                  <a:srgbClr val="0070C0"/>
                </a:solidFill>
                <a:ea typeface="Verdana"/>
              </a:rPr>
              <a:t>Objectif – juin 2026</a:t>
            </a:r>
          </a:p>
        </p:txBody>
      </p:sp>
      <p:pic>
        <p:nvPicPr>
          <p:cNvPr id="8" name="Image 5" descr="LogoAPL2014.jpg">
            <a:extLst>
              <a:ext uri="{FF2B5EF4-FFF2-40B4-BE49-F238E27FC236}">
                <a16:creationId xmlns:a16="http://schemas.microsoft.com/office/drawing/2014/main" id="{BE2CF917-ECCA-43F8-A27E-A360AD956412}"/>
              </a:ext>
            </a:extLst>
          </p:cNvPr>
          <p:cNvPicPr>
            <a:picLocks noChangeAspect="1"/>
          </p:cNvPicPr>
          <p:nvPr>
            <p:custDataLst>
              <p:tags r:id="rId5"/>
            </p:custDataLst>
          </p:nvPr>
        </p:nvPicPr>
        <p:blipFill>
          <a:blip r:embed="rId8"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13820748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171BE-2CC0-DF95-639F-EE422F85126A}"/>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5BE34BD2-4DF3-738F-B543-BD9DFC57FA77}"/>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9. </a:t>
            </a:r>
            <a:r>
              <a:rPr lang="fr-CA" sz="3100" noProof="0"/>
              <a:t>Santé et sécurité au travail</a:t>
            </a:r>
            <a:endParaRPr lang="fr-CA" noProof="0"/>
          </a:p>
        </p:txBody>
      </p:sp>
      <p:sp>
        <p:nvSpPr>
          <p:cNvPr id="4" name="Espace réservé du numéro de diapositive 3">
            <a:extLst>
              <a:ext uri="{FF2B5EF4-FFF2-40B4-BE49-F238E27FC236}">
                <a16:creationId xmlns:a16="http://schemas.microsoft.com/office/drawing/2014/main" id="{C81BDB28-7BCF-1500-1544-A02AA0C10730}"/>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90</a:t>
            </a:fld>
            <a:endParaRPr lang="fr-CA" noProof="0">
              <a:solidFill>
                <a:srgbClr val="A3A3A3"/>
              </a:solidFill>
            </a:endParaRPr>
          </a:p>
        </p:txBody>
      </p:sp>
      <p:sp>
        <p:nvSpPr>
          <p:cNvPr id="69637" name="Espace réservé du contenu 5">
            <a:extLst>
              <a:ext uri="{FF2B5EF4-FFF2-40B4-BE49-F238E27FC236}">
                <a16:creationId xmlns:a16="http://schemas.microsoft.com/office/drawing/2014/main" id="{CECD48CD-9E6C-0ED0-7578-4FA609D8B98D}"/>
              </a:ext>
            </a:extLst>
          </p:cNvPr>
          <p:cNvSpPr>
            <a:spLocks noGrp="1"/>
          </p:cNvSpPr>
          <p:nvPr>
            <p:ph idx="1"/>
            <p:custDataLst>
              <p:tags r:id="rId3"/>
            </p:custDataLst>
          </p:nvPr>
        </p:nvSpPr>
        <p:spPr>
          <a:xfrm>
            <a:off x="-1" y="1374480"/>
            <a:ext cx="9013371" cy="3925794"/>
          </a:xfrm>
        </p:spPr>
        <p:txBody>
          <a:bodyPr/>
          <a:lstStyle/>
          <a:p>
            <a:pPr marL="347345" lvl="1" indent="0">
              <a:buNone/>
              <a:defRPr/>
            </a:pPr>
            <a:r>
              <a:rPr lang="fr-CA" noProof="0">
                <a:solidFill>
                  <a:srgbClr val="002060"/>
                </a:solidFill>
              </a:rPr>
              <a:t>LSST = Loi sur la santé et la sécurité du travail</a:t>
            </a:r>
          </a:p>
          <a:p>
            <a:pPr marL="347345" lvl="1" indent="0">
              <a:buNone/>
              <a:defRPr/>
            </a:pPr>
            <a:endParaRPr lang="fr-CA" noProof="0">
              <a:ea typeface="Verdana"/>
              <a:cs typeface="Verdana"/>
            </a:endParaRPr>
          </a:p>
          <a:p>
            <a:pPr marL="347345" lvl="1" indent="0">
              <a:buNone/>
              <a:defRPr/>
            </a:pPr>
            <a:endParaRPr lang="fr-CA" noProof="0">
              <a:ea typeface="Verdana"/>
              <a:cs typeface="Verdana"/>
            </a:endParaRPr>
          </a:p>
        </p:txBody>
      </p:sp>
      <p:pic>
        <p:nvPicPr>
          <p:cNvPr id="2" name="Image 1" descr="LogoAPL2014.jpg">
            <a:extLst>
              <a:ext uri="{FF2B5EF4-FFF2-40B4-BE49-F238E27FC236}">
                <a16:creationId xmlns:a16="http://schemas.microsoft.com/office/drawing/2014/main" id="{939E4025-5D27-EB74-7B94-65FDAA1B40A0}"/>
              </a:ext>
            </a:extLst>
          </p:cNvPr>
          <p:cNvPicPr>
            <a:picLocks noChangeAspect="1"/>
          </p:cNvPicPr>
          <p:nvPr>
            <p:custDataLst>
              <p:tags r:id="rId4"/>
            </p:custDataLst>
          </p:nvPr>
        </p:nvPicPr>
        <p:blipFill>
          <a:blip r:embed="rId7" cstate="print"/>
          <a:stretch>
            <a:fillRect/>
          </a:stretch>
        </p:blipFill>
        <p:spPr>
          <a:xfrm>
            <a:off x="7631832" y="6422291"/>
            <a:ext cx="1512168" cy="435709"/>
          </a:xfrm>
          <a:prstGeom prst="rect">
            <a:avLst/>
          </a:prstGeom>
        </p:spPr>
      </p:pic>
      <p:pic>
        <p:nvPicPr>
          <p:cNvPr id="7" name="Image 6">
            <a:extLst>
              <a:ext uri="{FF2B5EF4-FFF2-40B4-BE49-F238E27FC236}">
                <a16:creationId xmlns:a16="http://schemas.microsoft.com/office/drawing/2014/main" id="{15E20B07-F6C0-41F3-2378-8E9AD8C3DE25}"/>
              </a:ext>
            </a:extLst>
          </p:cNvPr>
          <p:cNvPicPr>
            <a:picLocks noChangeAspect="1"/>
          </p:cNvPicPr>
          <p:nvPr/>
        </p:nvPicPr>
        <p:blipFill>
          <a:blip r:embed="rId8"/>
          <a:stretch>
            <a:fillRect/>
          </a:stretch>
        </p:blipFill>
        <p:spPr>
          <a:xfrm>
            <a:off x="1087395" y="2051221"/>
            <a:ext cx="7261267" cy="3694329"/>
          </a:xfrm>
          <a:prstGeom prst="rect">
            <a:avLst/>
          </a:prstGeom>
        </p:spPr>
      </p:pic>
    </p:spTree>
    <p:extLst>
      <p:ext uri="{BB962C8B-B14F-4D97-AF65-F5344CB8AC3E}">
        <p14:creationId xmlns:p14="http://schemas.microsoft.com/office/powerpoint/2010/main" val="33147063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149AA-8FFF-77A8-5383-B67B2149F802}"/>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ED8442BE-501E-07C6-5C29-8312FB256289}"/>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9. </a:t>
            </a:r>
            <a:r>
              <a:rPr lang="fr-CA" sz="3100" noProof="0"/>
              <a:t>Santé et sécurité au travail</a:t>
            </a:r>
            <a:endParaRPr lang="fr-CA" noProof="0"/>
          </a:p>
        </p:txBody>
      </p:sp>
      <p:sp>
        <p:nvSpPr>
          <p:cNvPr id="4" name="Espace réservé du numéro de diapositive 3">
            <a:extLst>
              <a:ext uri="{FF2B5EF4-FFF2-40B4-BE49-F238E27FC236}">
                <a16:creationId xmlns:a16="http://schemas.microsoft.com/office/drawing/2014/main" id="{567C2BFC-897F-67BC-FBB7-036351BE31EF}"/>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91</a:t>
            </a:fld>
            <a:endParaRPr lang="fr-CA" noProof="0">
              <a:solidFill>
                <a:srgbClr val="A3A3A3"/>
              </a:solidFill>
            </a:endParaRPr>
          </a:p>
        </p:txBody>
      </p:sp>
      <p:sp>
        <p:nvSpPr>
          <p:cNvPr id="69637" name="Espace réservé du contenu 5">
            <a:extLst>
              <a:ext uri="{FF2B5EF4-FFF2-40B4-BE49-F238E27FC236}">
                <a16:creationId xmlns:a16="http://schemas.microsoft.com/office/drawing/2014/main" id="{4A4C24A2-D1EF-5F97-B71D-A5666B2B8D76}"/>
              </a:ext>
            </a:extLst>
          </p:cNvPr>
          <p:cNvSpPr>
            <a:spLocks noGrp="1"/>
          </p:cNvSpPr>
          <p:nvPr>
            <p:ph idx="1"/>
            <p:custDataLst>
              <p:tags r:id="rId3"/>
            </p:custDataLst>
          </p:nvPr>
        </p:nvSpPr>
        <p:spPr>
          <a:xfrm>
            <a:off x="-1" y="1112449"/>
            <a:ext cx="9013371" cy="4187825"/>
          </a:xfrm>
        </p:spPr>
        <p:txBody>
          <a:bodyPr/>
          <a:lstStyle/>
          <a:p>
            <a:pPr marL="347345" lvl="1" indent="0">
              <a:buNone/>
              <a:defRPr/>
            </a:pPr>
            <a:endParaRPr lang="fr-CA" noProof="0">
              <a:solidFill>
                <a:srgbClr val="002060"/>
              </a:solidFill>
            </a:endParaRPr>
          </a:p>
          <a:p>
            <a:pPr marL="347345" lvl="1" indent="0">
              <a:buNone/>
              <a:defRPr/>
            </a:pPr>
            <a:endParaRPr lang="fr-CA" noProof="0">
              <a:ea typeface="Verdana"/>
              <a:cs typeface="Verdana"/>
            </a:endParaRPr>
          </a:p>
          <a:p>
            <a:pPr marL="347345" lvl="1" indent="0">
              <a:buNone/>
              <a:defRPr/>
            </a:pPr>
            <a:endParaRPr lang="fr-CA" noProof="0">
              <a:ea typeface="Verdana"/>
              <a:cs typeface="Verdana"/>
            </a:endParaRPr>
          </a:p>
        </p:txBody>
      </p:sp>
      <p:pic>
        <p:nvPicPr>
          <p:cNvPr id="2" name="Image 1" descr="LogoAPL2014.jpg">
            <a:extLst>
              <a:ext uri="{FF2B5EF4-FFF2-40B4-BE49-F238E27FC236}">
                <a16:creationId xmlns:a16="http://schemas.microsoft.com/office/drawing/2014/main" id="{D5D4EEB0-869F-FD02-B7A9-BC59818AA440}"/>
              </a:ext>
            </a:extLst>
          </p:cNvPr>
          <p:cNvPicPr>
            <a:picLocks noChangeAspect="1"/>
          </p:cNvPicPr>
          <p:nvPr>
            <p:custDataLst>
              <p:tags r:id="rId4"/>
            </p:custDataLst>
          </p:nvPr>
        </p:nvPicPr>
        <p:blipFill>
          <a:blip r:embed="rId7" cstate="print"/>
          <a:stretch>
            <a:fillRect/>
          </a:stretch>
        </p:blipFill>
        <p:spPr>
          <a:xfrm>
            <a:off x="7631832" y="6422291"/>
            <a:ext cx="1512168" cy="435709"/>
          </a:xfrm>
          <a:prstGeom prst="rect">
            <a:avLst/>
          </a:prstGeom>
        </p:spPr>
      </p:pic>
      <p:pic>
        <p:nvPicPr>
          <p:cNvPr id="5" name="Image 4">
            <a:extLst>
              <a:ext uri="{FF2B5EF4-FFF2-40B4-BE49-F238E27FC236}">
                <a16:creationId xmlns:a16="http://schemas.microsoft.com/office/drawing/2014/main" id="{D92FC94D-89A5-8A0F-CB41-A9C9B16A891D}"/>
              </a:ext>
            </a:extLst>
          </p:cNvPr>
          <p:cNvPicPr>
            <a:picLocks noChangeAspect="1"/>
          </p:cNvPicPr>
          <p:nvPr/>
        </p:nvPicPr>
        <p:blipFill>
          <a:blip r:embed="rId8"/>
          <a:stretch>
            <a:fillRect/>
          </a:stretch>
        </p:blipFill>
        <p:spPr>
          <a:xfrm>
            <a:off x="1816442" y="1325121"/>
            <a:ext cx="6018325" cy="4595013"/>
          </a:xfrm>
          <a:prstGeom prst="rect">
            <a:avLst/>
          </a:prstGeom>
        </p:spPr>
      </p:pic>
    </p:spTree>
    <p:extLst>
      <p:ext uri="{BB962C8B-B14F-4D97-AF65-F5344CB8AC3E}">
        <p14:creationId xmlns:p14="http://schemas.microsoft.com/office/powerpoint/2010/main" val="10973607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5BC45-645F-089E-4F38-942E8CC742AA}"/>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03A315E4-38A1-0D8A-3B34-48528F804024}"/>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9. </a:t>
            </a:r>
            <a:r>
              <a:rPr lang="fr-CA" sz="3100" noProof="0"/>
              <a:t>Santé et sécurité au travail</a:t>
            </a:r>
            <a:endParaRPr lang="fr-CA" noProof="0"/>
          </a:p>
        </p:txBody>
      </p:sp>
      <p:sp>
        <p:nvSpPr>
          <p:cNvPr id="4" name="Espace réservé du numéro de diapositive 3">
            <a:extLst>
              <a:ext uri="{FF2B5EF4-FFF2-40B4-BE49-F238E27FC236}">
                <a16:creationId xmlns:a16="http://schemas.microsoft.com/office/drawing/2014/main" id="{3D829DEE-0874-61EF-C358-24C5FC00EDA2}"/>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92</a:t>
            </a:fld>
            <a:endParaRPr lang="fr-CA" noProof="0">
              <a:solidFill>
                <a:srgbClr val="A3A3A3"/>
              </a:solidFill>
            </a:endParaRPr>
          </a:p>
        </p:txBody>
      </p:sp>
      <p:sp>
        <p:nvSpPr>
          <p:cNvPr id="69637" name="Espace réservé du contenu 5">
            <a:extLst>
              <a:ext uri="{FF2B5EF4-FFF2-40B4-BE49-F238E27FC236}">
                <a16:creationId xmlns:a16="http://schemas.microsoft.com/office/drawing/2014/main" id="{5C31A9F6-8D36-F63A-7F12-27E409B7DF66}"/>
              </a:ext>
            </a:extLst>
          </p:cNvPr>
          <p:cNvSpPr>
            <a:spLocks noGrp="1"/>
          </p:cNvSpPr>
          <p:nvPr>
            <p:ph idx="1"/>
            <p:custDataLst>
              <p:tags r:id="rId3"/>
            </p:custDataLst>
          </p:nvPr>
        </p:nvSpPr>
        <p:spPr>
          <a:xfrm>
            <a:off x="-1" y="1112449"/>
            <a:ext cx="9013371" cy="4187825"/>
          </a:xfrm>
        </p:spPr>
        <p:txBody>
          <a:bodyPr/>
          <a:lstStyle/>
          <a:p>
            <a:pPr marL="347345" lvl="1" indent="0">
              <a:buNone/>
              <a:defRPr/>
            </a:pPr>
            <a:endParaRPr lang="fr-CA" noProof="0">
              <a:solidFill>
                <a:srgbClr val="002060"/>
              </a:solidFill>
            </a:endParaRPr>
          </a:p>
          <a:p>
            <a:pPr marL="347345" lvl="1" indent="0">
              <a:buNone/>
              <a:defRPr/>
            </a:pPr>
            <a:endParaRPr lang="fr-CA" noProof="0">
              <a:ea typeface="Verdana"/>
              <a:cs typeface="Verdana"/>
            </a:endParaRPr>
          </a:p>
          <a:p>
            <a:pPr marL="347345" lvl="1" indent="0">
              <a:buNone/>
              <a:defRPr/>
            </a:pPr>
            <a:endParaRPr lang="fr-CA" noProof="0">
              <a:ea typeface="Verdana"/>
              <a:cs typeface="Verdana"/>
            </a:endParaRPr>
          </a:p>
        </p:txBody>
      </p:sp>
      <p:pic>
        <p:nvPicPr>
          <p:cNvPr id="2" name="Image 1" descr="LogoAPL2014.jpg">
            <a:extLst>
              <a:ext uri="{FF2B5EF4-FFF2-40B4-BE49-F238E27FC236}">
                <a16:creationId xmlns:a16="http://schemas.microsoft.com/office/drawing/2014/main" id="{48E45963-5DF9-A505-6708-E9010E93F0F4}"/>
              </a:ext>
            </a:extLst>
          </p:cNvPr>
          <p:cNvPicPr>
            <a:picLocks noChangeAspect="1"/>
          </p:cNvPicPr>
          <p:nvPr>
            <p:custDataLst>
              <p:tags r:id="rId4"/>
            </p:custDataLst>
          </p:nvPr>
        </p:nvPicPr>
        <p:blipFill>
          <a:blip r:embed="rId7" cstate="print"/>
          <a:stretch>
            <a:fillRect/>
          </a:stretch>
        </p:blipFill>
        <p:spPr>
          <a:xfrm>
            <a:off x="7631832" y="6422291"/>
            <a:ext cx="1512168" cy="435709"/>
          </a:xfrm>
          <a:prstGeom prst="rect">
            <a:avLst/>
          </a:prstGeom>
        </p:spPr>
      </p:pic>
      <p:pic>
        <p:nvPicPr>
          <p:cNvPr id="6" name="Image 5">
            <a:extLst>
              <a:ext uri="{FF2B5EF4-FFF2-40B4-BE49-F238E27FC236}">
                <a16:creationId xmlns:a16="http://schemas.microsoft.com/office/drawing/2014/main" id="{D1740C19-289D-1D2E-076D-5B65A3AF4AC7}"/>
              </a:ext>
            </a:extLst>
          </p:cNvPr>
          <p:cNvPicPr>
            <a:picLocks noChangeAspect="1"/>
          </p:cNvPicPr>
          <p:nvPr/>
        </p:nvPicPr>
        <p:blipFill>
          <a:blip r:embed="rId8"/>
          <a:stretch>
            <a:fillRect/>
          </a:stretch>
        </p:blipFill>
        <p:spPr>
          <a:xfrm>
            <a:off x="1618735" y="1205466"/>
            <a:ext cx="6230322" cy="4690853"/>
          </a:xfrm>
          <a:prstGeom prst="rect">
            <a:avLst/>
          </a:prstGeom>
        </p:spPr>
      </p:pic>
    </p:spTree>
    <p:extLst>
      <p:ext uri="{BB962C8B-B14F-4D97-AF65-F5344CB8AC3E}">
        <p14:creationId xmlns:p14="http://schemas.microsoft.com/office/powerpoint/2010/main" val="18037473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5FB48-2789-B07C-3808-D25B6D9DE6F8}"/>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185CDC00-F107-E786-9C96-ADB7ACB2ACA6}"/>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9. </a:t>
            </a:r>
            <a:r>
              <a:rPr lang="fr-CA" sz="3100" noProof="0"/>
              <a:t>Santé et sécurité au travail</a:t>
            </a:r>
            <a:endParaRPr lang="fr-CA" noProof="0"/>
          </a:p>
        </p:txBody>
      </p:sp>
      <p:sp>
        <p:nvSpPr>
          <p:cNvPr id="4" name="Espace réservé du numéro de diapositive 3">
            <a:extLst>
              <a:ext uri="{FF2B5EF4-FFF2-40B4-BE49-F238E27FC236}">
                <a16:creationId xmlns:a16="http://schemas.microsoft.com/office/drawing/2014/main" id="{D18E67D1-7B1A-7A71-1DDE-2F18C2E861F7}"/>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93</a:t>
            </a:fld>
            <a:endParaRPr lang="fr-CA" noProof="0">
              <a:solidFill>
                <a:srgbClr val="A3A3A3"/>
              </a:solidFill>
            </a:endParaRPr>
          </a:p>
        </p:txBody>
      </p:sp>
      <p:sp>
        <p:nvSpPr>
          <p:cNvPr id="69637" name="Espace réservé du contenu 5">
            <a:extLst>
              <a:ext uri="{FF2B5EF4-FFF2-40B4-BE49-F238E27FC236}">
                <a16:creationId xmlns:a16="http://schemas.microsoft.com/office/drawing/2014/main" id="{D2DCC2BA-3C69-F868-7F2E-292E46E6FE0E}"/>
              </a:ext>
            </a:extLst>
          </p:cNvPr>
          <p:cNvSpPr>
            <a:spLocks noGrp="1"/>
          </p:cNvSpPr>
          <p:nvPr>
            <p:ph idx="1"/>
            <p:custDataLst>
              <p:tags r:id="rId3"/>
            </p:custDataLst>
          </p:nvPr>
        </p:nvSpPr>
        <p:spPr>
          <a:xfrm>
            <a:off x="-1" y="1112449"/>
            <a:ext cx="9013371" cy="4187825"/>
          </a:xfrm>
        </p:spPr>
        <p:txBody>
          <a:bodyPr/>
          <a:lstStyle/>
          <a:p>
            <a:pPr marL="347345" lvl="1" indent="0">
              <a:buNone/>
              <a:defRPr/>
            </a:pPr>
            <a:endParaRPr lang="fr-CA" noProof="0">
              <a:solidFill>
                <a:srgbClr val="002060"/>
              </a:solidFill>
            </a:endParaRPr>
          </a:p>
          <a:p>
            <a:pPr marL="347345" lvl="1" indent="0">
              <a:buNone/>
              <a:defRPr/>
            </a:pPr>
            <a:endParaRPr lang="fr-CA" noProof="0">
              <a:ea typeface="Verdana"/>
              <a:cs typeface="Verdana"/>
            </a:endParaRPr>
          </a:p>
          <a:p>
            <a:pPr marL="347345" lvl="1" indent="0">
              <a:buNone/>
              <a:defRPr/>
            </a:pPr>
            <a:endParaRPr lang="fr-CA" noProof="0">
              <a:ea typeface="Verdana"/>
              <a:cs typeface="Verdana"/>
            </a:endParaRPr>
          </a:p>
        </p:txBody>
      </p:sp>
      <p:pic>
        <p:nvPicPr>
          <p:cNvPr id="2" name="Image 1" descr="LogoAPL2014.jpg">
            <a:extLst>
              <a:ext uri="{FF2B5EF4-FFF2-40B4-BE49-F238E27FC236}">
                <a16:creationId xmlns:a16="http://schemas.microsoft.com/office/drawing/2014/main" id="{51D56032-321F-4E0B-1644-6DC94583F26D}"/>
              </a:ext>
            </a:extLst>
          </p:cNvPr>
          <p:cNvPicPr>
            <a:picLocks noChangeAspect="1"/>
          </p:cNvPicPr>
          <p:nvPr>
            <p:custDataLst>
              <p:tags r:id="rId4"/>
            </p:custDataLst>
          </p:nvPr>
        </p:nvPicPr>
        <p:blipFill>
          <a:blip r:embed="rId7" cstate="print"/>
          <a:stretch>
            <a:fillRect/>
          </a:stretch>
        </p:blipFill>
        <p:spPr>
          <a:xfrm>
            <a:off x="7631832" y="6422291"/>
            <a:ext cx="1512168" cy="435709"/>
          </a:xfrm>
          <a:prstGeom prst="rect">
            <a:avLst/>
          </a:prstGeom>
        </p:spPr>
      </p:pic>
      <p:pic>
        <p:nvPicPr>
          <p:cNvPr id="6" name="Image 5">
            <a:extLst>
              <a:ext uri="{FF2B5EF4-FFF2-40B4-BE49-F238E27FC236}">
                <a16:creationId xmlns:a16="http://schemas.microsoft.com/office/drawing/2014/main" id="{47934433-5881-A7A9-9693-5C7EAB35BEB3}"/>
              </a:ext>
            </a:extLst>
          </p:cNvPr>
          <p:cNvPicPr>
            <a:picLocks noChangeAspect="1"/>
          </p:cNvPicPr>
          <p:nvPr/>
        </p:nvPicPr>
        <p:blipFill>
          <a:blip r:embed="rId8"/>
          <a:stretch>
            <a:fillRect/>
          </a:stretch>
        </p:blipFill>
        <p:spPr>
          <a:xfrm>
            <a:off x="1519881" y="1143213"/>
            <a:ext cx="6352992" cy="4757869"/>
          </a:xfrm>
          <a:prstGeom prst="rect">
            <a:avLst/>
          </a:prstGeom>
        </p:spPr>
      </p:pic>
    </p:spTree>
    <p:extLst>
      <p:ext uri="{BB962C8B-B14F-4D97-AF65-F5344CB8AC3E}">
        <p14:creationId xmlns:p14="http://schemas.microsoft.com/office/powerpoint/2010/main" val="20318551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28FBD-94B7-A6FC-6018-1FD57BF2F970}"/>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8802BC3C-3440-34B5-96E9-5748BC23DECB}"/>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9. </a:t>
            </a:r>
            <a:r>
              <a:rPr lang="fr-CA" sz="3100" noProof="0"/>
              <a:t>Santé et sécurité au travail</a:t>
            </a:r>
            <a:endParaRPr lang="fr-CA" noProof="0"/>
          </a:p>
        </p:txBody>
      </p:sp>
      <p:sp>
        <p:nvSpPr>
          <p:cNvPr id="4" name="Espace réservé du numéro de diapositive 3">
            <a:extLst>
              <a:ext uri="{FF2B5EF4-FFF2-40B4-BE49-F238E27FC236}">
                <a16:creationId xmlns:a16="http://schemas.microsoft.com/office/drawing/2014/main" id="{CDDCF989-95F7-89BA-6DDE-801923CCD687}"/>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94</a:t>
            </a:fld>
            <a:endParaRPr lang="fr-CA" noProof="0">
              <a:solidFill>
                <a:srgbClr val="A3A3A3"/>
              </a:solidFill>
            </a:endParaRPr>
          </a:p>
        </p:txBody>
      </p:sp>
      <p:sp>
        <p:nvSpPr>
          <p:cNvPr id="69637" name="Espace réservé du contenu 5">
            <a:extLst>
              <a:ext uri="{FF2B5EF4-FFF2-40B4-BE49-F238E27FC236}">
                <a16:creationId xmlns:a16="http://schemas.microsoft.com/office/drawing/2014/main" id="{3FF9EA4F-38E8-DC95-877A-E1FDD7731405}"/>
              </a:ext>
            </a:extLst>
          </p:cNvPr>
          <p:cNvSpPr>
            <a:spLocks noGrp="1"/>
          </p:cNvSpPr>
          <p:nvPr>
            <p:ph idx="1"/>
            <p:custDataLst>
              <p:tags r:id="rId3"/>
            </p:custDataLst>
          </p:nvPr>
        </p:nvSpPr>
        <p:spPr>
          <a:xfrm>
            <a:off x="-1" y="1112449"/>
            <a:ext cx="9013371" cy="4187825"/>
          </a:xfrm>
        </p:spPr>
        <p:txBody>
          <a:bodyPr/>
          <a:lstStyle/>
          <a:p>
            <a:pPr marL="347345" lvl="1" indent="0">
              <a:buNone/>
              <a:defRPr/>
            </a:pPr>
            <a:endParaRPr lang="fr-CA" noProof="0">
              <a:solidFill>
                <a:srgbClr val="002060"/>
              </a:solidFill>
            </a:endParaRPr>
          </a:p>
          <a:p>
            <a:pPr marL="347345" lvl="1" indent="0">
              <a:buNone/>
              <a:defRPr/>
            </a:pPr>
            <a:endParaRPr lang="fr-CA" noProof="0">
              <a:ea typeface="Verdana"/>
              <a:cs typeface="Verdana"/>
            </a:endParaRPr>
          </a:p>
          <a:p>
            <a:pPr marL="347345" lvl="1" indent="0">
              <a:buNone/>
              <a:defRPr/>
            </a:pPr>
            <a:endParaRPr lang="fr-CA" noProof="0">
              <a:ea typeface="Verdana"/>
              <a:cs typeface="Verdana"/>
            </a:endParaRPr>
          </a:p>
        </p:txBody>
      </p:sp>
      <p:pic>
        <p:nvPicPr>
          <p:cNvPr id="2" name="Image 1" descr="LogoAPL2014.jpg">
            <a:extLst>
              <a:ext uri="{FF2B5EF4-FFF2-40B4-BE49-F238E27FC236}">
                <a16:creationId xmlns:a16="http://schemas.microsoft.com/office/drawing/2014/main" id="{BAFDBA5B-5323-3C88-FF0D-CDFACC669864}"/>
              </a:ext>
            </a:extLst>
          </p:cNvPr>
          <p:cNvPicPr>
            <a:picLocks noChangeAspect="1"/>
          </p:cNvPicPr>
          <p:nvPr>
            <p:custDataLst>
              <p:tags r:id="rId4"/>
            </p:custDataLst>
          </p:nvPr>
        </p:nvPicPr>
        <p:blipFill>
          <a:blip r:embed="rId7" cstate="print"/>
          <a:stretch>
            <a:fillRect/>
          </a:stretch>
        </p:blipFill>
        <p:spPr>
          <a:xfrm>
            <a:off x="7631832" y="6422291"/>
            <a:ext cx="1512168" cy="435709"/>
          </a:xfrm>
          <a:prstGeom prst="rect">
            <a:avLst/>
          </a:prstGeom>
        </p:spPr>
      </p:pic>
      <p:pic>
        <p:nvPicPr>
          <p:cNvPr id="5" name="Image 4">
            <a:extLst>
              <a:ext uri="{FF2B5EF4-FFF2-40B4-BE49-F238E27FC236}">
                <a16:creationId xmlns:a16="http://schemas.microsoft.com/office/drawing/2014/main" id="{32D7D43B-8703-A49E-65B0-247F4FF32289}"/>
              </a:ext>
            </a:extLst>
          </p:cNvPr>
          <p:cNvPicPr>
            <a:picLocks noChangeAspect="1"/>
          </p:cNvPicPr>
          <p:nvPr/>
        </p:nvPicPr>
        <p:blipFill>
          <a:blip r:embed="rId8"/>
          <a:stretch>
            <a:fillRect/>
          </a:stretch>
        </p:blipFill>
        <p:spPr>
          <a:xfrm>
            <a:off x="1680518" y="1244605"/>
            <a:ext cx="6163775" cy="4656477"/>
          </a:xfrm>
          <a:prstGeom prst="rect">
            <a:avLst/>
          </a:prstGeom>
        </p:spPr>
      </p:pic>
    </p:spTree>
    <p:extLst>
      <p:ext uri="{BB962C8B-B14F-4D97-AF65-F5344CB8AC3E}">
        <p14:creationId xmlns:p14="http://schemas.microsoft.com/office/powerpoint/2010/main" val="26538589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08D3B-6DF6-49B0-CF0B-EE459AA435BF}"/>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945A8294-B6F3-8B2C-73E9-0184C350295A}"/>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9. </a:t>
            </a:r>
            <a:r>
              <a:rPr lang="fr-CA" sz="3100" noProof="0"/>
              <a:t>Santé et sécurité au travail</a:t>
            </a:r>
            <a:endParaRPr lang="fr-CA" noProof="0"/>
          </a:p>
        </p:txBody>
      </p:sp>
      <p:sp>
        <p:nvSpPr>
          <p:cNvPr id="4" name="Espace réservé du numéro de diapositive 3">
            <a:extLst>
              <a:ext uri="{FF2B5EF4-FFF2-40B4-BE49-F238E27FC236}">
                <a16:creationId xmlns:a16="http://schemas.microsoft.com/office/drawing/2014/main" id="{000CFE62-B55D-052B-B872-5426A7C9F646}"/>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95</a:t>
            </a:fld>
            <a:endParaRPr lang="fr-CA" noProof="0">
              <a:solidFill>
                <a:srgbClr val="A3A3A3"/>
              </a:solidFill>
            </a:endParaRPr>
          </a:p>
        </p:txBody>
      </p:sp>
      <p:sp>
        <p:nvSpPr>
          <p:cNvPr id="69637" name="Espace réservé du contenu 5">
            <a:extLst>
              <a:ext uri="{FF2B5EF4-FFF2-40B4-BE49-F238E27FC236}">
                <a16:creationId xmlns:a16="http://schemas.microsoft.com/office/drawing/2014/main" id="{E8FCE480-9A79-683D-735A-660EB534AAD5}"/>
              </a:ext>
            </a:extLst>
          </p:cNvPr>
          <p:cNvSpPr>
            <a:spLocks noGrp="1"/>
          </p:cNvSpPr>
          <p:nvPr>
            <p:ph idx="1"/>
            <p:custDataLst>
              <p:tags r:id="rId3"/>
            </p:custDataLst>
          </p:nvPr>
        </p:nvSpPr>
        <p:spPr>
          <a:xfrm>
            <a:off x="-1" y="1112449"/>
            <a:ext cx="9013371" cy="5309842"/>
          </a:xfrm>
        </p:spPr>
        <p:txBody>
          <a:bodyPr/>
          <a:lstStyle/>
          <a:p>
            <a:pPr marL="347345" lvl="1" indent="0">
              <a:buNone/>
              <a:defRPr/>
            </a:pPr>
            <a:endParaRPr lang="fr-CA" noProof="0">
              <a:solidFill>
                <a:srgbClr val="002060"/>
              </a:solidFill>
            </a:endParaRPr>
          </a:p>
          <a:p>
            <a:pPr marL="347345" lvl="1" indent="0">
              <a:buNone/>
              <a:defRPr/>
            </a:pPr>
            <a:r>
              <a:rPr lang="fr-CA">
                <a:solidFill>
                  <a:srgbClr val="002060"/>
                </a:solidFill>
              </a:rPr>
              <a:t>Comme référence = Communiqué #8</a:t>
            </a:r>
            <a:endParaRPr lang="fr-CA" noProof="0">
              <a:solidFill>
                <a:srgbClr val="002060"/>
              </a:solidFill>
            </a:endParaRPr>
          </a:p>
          <a:p>
            <a:pPr marL="347345" lvl="1" indent="0">
              <a:buNone/>
              <a:defRPr/>
            </a:pPr>
            <a:endParaRPr lang="fr-CA" noProof="0">
              <a:ea typeface="Verdana"/>
              <a:cs typeface="Verdana"/>
            </a:endParaRPr>
          </a:p>
          <a:p>
            <a:pPr marL="347345" lvl="1" indent="0">
              <a:buNone/>
              <a:defRPr/>
            </a:pPr>
            <a:endParaRPr lang="fr-CA" noProof="0">
              <a:ea typeface="Verdana"/>
              <a:cs typeface="Verdana"/>
            </a:endParaRPr>
          </a:p>
        </p:txBody>
      </p:sp>
      <p:pic>
        <p:nvPicPr>
          <p:cNvPr id="2" name="Image 1" descr="LogoAPL2014.jpg">
            <a:extLst>
              <a:ext uri="{FF2B5EF4-FFF2-40B4-BE49-F238E27FC236}">
                <a16:creationId xmlns:a16="http://schemas.microsoft.com/office/drawing/2014/main" id="{97AB221F-0F13-70BA-EF48-35901753C63C}"/>
              </a:ext>
            </a:extLst>
          </p:cNvPr>
          <p:cNvPicPr>
            <a:picLocks noChangeAspect="1"/>
          </p:cNvPicPr>
          <p:nvPr>
            <p:custDataLst>
              <p:tags r:id="rId4"/>
            </p:custDataLst>
          </p:nvPr>
        </p:nvPicPr>
        <p:blipFill>
          <a:blip r:embed="rId7" cstate="print"/>
          <a:stretch>
            <a:fillRect/>
          </a:stretch>
        </p:blipFill>
        <p:spPr>
          <a:xfrm>
            <a:off x="7631832" y="6422291"/>
            <a:ext cx="1512168" cy="435709"/>
          </a:xfrm>
          <a:prstGeom prst="rect">
            <a:avLst/>
          </a:prstGeom>
        </p:spPr>
      </p:pic>
      <p:pic>
        <p:nvPicPr>
          <p:cNvPr id="5" name="Image 4">
            <a:extLst>
              <a:ext uri="{FF2B5EF4-FFF2-40B4-BE49-F238E27FC236}">
                <a16:creationId xmlns:a16="http://schemas.microsoft.com/office/drawing/2014/main" id="{8D819E51-98E4-6AAA-BE4D-1845FA5EFC97}"/>
              </a:ext>
            </a:extLst>
          </p:cNvPr>
          <p:cNvPicPr>
            <a:picLocks noChangeAspect="1"/>
          </p:cNvPicPr>
          <p:nvPr/>
        </p:nvPicPr>
        <p:blipFill>
          <a:blip r:embed="rId8"/>
          <a:stretch>
            <a:fillRect/>
          </a:stretch>
        </p:blipFill>
        <p:spPr>
          <a:xfrm>
            <a:off x="956281" y="2095242"/>
            <a:ext cx="3218050" cy="4551081"/>
          </a:xfrm>
          <a:prstGeom prst="rect">
            <a:avLst/>
          </a:prstGeom>
        </p:spPr>
      </p:pic>
      <p:pic>
        <p:nvPicPr>
          <p:cNvPr id="7" name="Image 6">
            <a:extLst>
              <a:ext uri="{FF2B5EF4-FFF2-40B4-BE49-F238E27FC236}">
                <a16:creationId xmlns:a16="http://schemas.microsoft.com/office/drawing/2014/main" id="{7628E081-E5B8-7B86-77EF-9C6C1FE354F6}"/>
              </a:ext>
            </a:extLst>
          </p:cNvPr>
          <p:cNvPicPr>
            <a:picLocks noChangeAspect="1"/>
          </p:cNvPicPr>
          <p:nvPr/>
        </p:nvPicPr>
        <p:blipFill>
          <a:blip r:embed="rId9"/>
          <a:stretch>
            <a:fillRect/>
          </a:stretch>
        </p:blipFill>
        <p:spPr>
          <a:xfrm>
            <a:off x="4969670" y="2051802"/>
            <a:ext cx="3218049" cy="4551081"/>
          </a:xfrm>
          <a:prstGeom prst="rect">
            <a:avLst/>
          </a:prstGeom>
        </p:spPr>
      </p:pic>
    </p:spTree>
    <p:extLst>
      <p:ext uri="{BB962C8B-B14F-4D97-AF65-F5344CB8AC3E}">
        <p14:creationId xmlns:p14="http://schemas.microsoft.com/office/powerpoint/2010/main" val="41682820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FAD66-C12C-07BF-8EC2-C2B8FFEE5CD5}"/>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3B37C0D8-3612-AC58-05F1-5B65F1B7D726}"/>
              </a:ext>
            </a:extLst>
          </p:cNvPr>
          <p:cNvSpPr>
            <a:spLocks noGrp="1"/>
          </p:cNvSpPr>
          <p:nvPr>
            <p:ph type="ctrTitle"/>
            <p:custDataLst>
              <p:tags r:id="rId1"/>
            </p:custDataLst>
          </p:nvPr>
        </p:nvSpPr>
        <p:spPr>
          <a:xfrm>
            <a:off x="468313" y="549275"/>
            <a:ext cx="8280400" cy="2375669"/>
          </a:xfrm>
        </p:spPr>
        <p:txBody>
          <a:bodyPr>
            <a:noAutofit/>
          </a:bodyPr>
          <a:lstStyle/>
          <a:p>
            <a:pPr marL="901700" indent="-815975" algn="l" eaLnBrk="1" fontAlgn="auto" hangingPunct="1">
              <a:spcAft>
                <a:spcPts val="0"/>
              </a:spcAft>
              <a:defRPr/>
            </a:pPr>
            <a:r>
              <a:rPr lang="fr-CA" sz="4400" noProof="0"/>
              <a:t>10. Informations</a:t>
            </a:r>
            <a:endParaRPr lang="fr-CA" sz="4400" i="1" noProof="0"/>
          </a:p>
        </p:txBody>
      </p:sp>
      <p:sp>
        <p:nvSpPr>
          <p:cNvPr id="6" name="Sous-titre 5">
            <a:extLst>
              <a:ext uri="{FF2B5EF4-FFF2-40B4-BE49-F238E27FC236}">
                <a16:creationId xmlns:a16="http://schemas.microsoft.com/office/drawing/2014/main" id="{6995F71F-E296-52A8-3C8B-385B1A497174}"/>
              </a:ext>
            </a:extLst>
          </p:cNvPr>
          <p:cNvSpPr>
            <a:spLocks noGrp="1"/>
          </p:cNvSpPr>
          <p:nvPr>
            <p:ph type="subTitle" idx="1"/>
            <p:custDataLst>
              <p:tags r:id="rId2"/>
            </p:custDataLst>
          </p:nvPr>
        </p:nvSpPr>
        <p:spPr>
          <a:xfrm>
            <a:off x="314960" y="3684588"/>
            <a:ext cx="8490903" cy="2244725"/>
          </a:xfrm>
        </p:spPr>
        <p:txBody>
          <a:bodyPr>
            <a:normAutofit fontScale="70000" lnSpcReduction="20000"/>
          </a:bodyPr>
          <a:lstStyle/>
          <a:p>
            <a:pPr marL="779526" indent="-742950" algn="l" eaLnBrk="1" fontAlgn="auto" hangingPunct="1">
              <a:spcAft>
                <a:spcPts val="0"/>
              </a:spcAft>
              <a:defRPr/>
            </a:pPr>
            <a:r>
              <a:rPr lang="fr-CA" sz="4000"/>
              <a:t>Lignery.ca</a:t>
            </a:r>
          </a:p>
          <a:p>
            <a:pPr marL="779526" indent="-742950" algn="l" eaLnBrk="1" fontAlgn="auto" hangingPunct="1">
              <a:spcAft>
                <a:spcPts val="0"/>
              </a:spcAft>
              <a:defRPr/>
            </a:pPr>
            <a:r>
              <a:rPr lang="fr-CA" sz="4000"/>
              <a:t>	</a:t>
            </a:r>
            <a:r>
              <a:rPr lang="fr-CA" sz="3600"/>
              <a:t>Publications/Communiqués APL</a:t>
            </a:r>
          </a:p>
          <a:p>
            <a:pPr marL="779526" indent="-742950" algn="l" eaLnBrk="1" fontAlgn="auto" hangingPunct="1">
              <a:spcAft>
                <a:spcPts val="0"/>
              </a:spcAft>
              <a:defRPr/>
            </a:pPr>
            <a:r>
              <a:rPr lang="fr-CA" sz="4000"/>
              <a:t>Communiqué APL#5</a:t>
            </a:r>
          </a:p>
          <a:p>
            <a:pPr marL="779526" indent="-742950" algn="l" eaLnBrk="1" fontAlgn="auto" hangingPunct="1">
              <a:spcAft>
                <a:spcPts val="0"/>
              </a:spcAft>
              <a:defRPr/>
            </a:pPr>
            <a:endParaRPr lang="fr-CA" sz="4000"/>
          </a:p>
          <a:p>
            <a:pPr marL="779526" indent="-742950" algn="l" eaLnBrk="1" fontAlgn="auto" hangingPunct="1">
              <a:spcAft>
                <a:spcPts val="0"/>
              </a:spcAft>
              <a:defRPr/>
            </a:pPr>
            <a:r>
              <a:rPr lang="fr-CA" sz="4000" b="1"/>
              <a:t>Bouton inscription </a:t>
            </a:r>
            <a:r>
              <a:rPr lang="fr-CA" sz="4000"/>
              <a:t>pour AG ou rencontre et session </a:t>
            </a:r>
          </a:p>
          <a:p>
            <a:pPr marL="779526" indent="-742950" algn="l" eaLnBrk="1" fontAlgn="auto" hangingPunct="1">
              <a:spcAft>
                <a:spcPts val="0"/>
              </a:spcAft>
              <a:defRPr/>
            </a:pPr>
            <a:endParaRPr lang="fr-CA" sz="3600" noProof="0"/>
          </a:p>
        </p:txBody>
      </p:sp>
      <p:sp>
        <p:nvSpPr>
          <p:cNvPr id="4" name="Espace réservé du numéro de diapositive 3">
            <a:extLst>
              <a:ext uri="{FF2B5EF4-FFF2-40B4-BE49-F238E27FC236}">
                <a16:creationId xmlns:a16="http://schemas.microsoft.com/office/drawing/2014/main" id="{BE2365C2-56D0-94FD-7813-7F23A23ED109}"/>
              </a:ext>
            </a:extLst>
          </p:cNvPr>
          <p:cNvSpPr>
            <a:spLocks noGrp="1"/>
          </p:cNvSpPr>
          <p:nvPr>
            <p:ph type="sldNum" sz="quarter" idx="12"/>
            <p:custDataLst>
              <p:tags r:id="rId3"/>
            </p:custDataLst>
          </p:nvPr>
        </p:nvSpPr>
        <p:spPr/>
        <p:txBody>
          <a:bodyPr/>
          <a:lstStyle/>
          <a:p>
            <a:pPr>
              <a:defRPr/>
            </a:pPr>
            <a:fld id="{0403BFB3-8F38-42F8-9A8B-4130062D8C71}" type="slidenum">
              <a:rPr lang="fr-CA" noProof="0" smtClean="0">
                <a:solidFill>
                  <a:schemeClr val="bg2">
                    <a:shade val="50000"/>
                  </a:schemeClr>
                </a:solidFill>
              </a:rPr>
              <a:pPr>
                <a:defRPr/>
              </a:pPr>
              <a:t>96</a:t>
            </a:fld>
            <a:endParaRPr lang="fr-CA" noProof="0">
              <a:solidFill>
                <a:schemeClr val="bg2">
                  <a:shade val="50000"/>
                </a:schemeClr>
              </a:solidFill>
            </a:endParaRPr>
          </a:p>
        </p:txBody>
      </p:sp>
      <p:pic>
        <p:nvPicPr>
          <p:cNvPr id="7" name="Image 5" descr="LogoAPL2014.jpg">
            <a:extLst>
              <a:ext uri="{FF2B5EF4-FFF2-40B4-BE49-F238E27FC236}">
                <a16:creationId xmlns:a16="http://schemas.microsoft.com/office/drawing/2014/main" id="{35035D06-BBB2-5189-16FB-9EED22291D4D}"/>
              </a:ext>
            </a:extLst>
          </p:cNvPr>
          <p:cNvPicPr>
            <a:picLocks noChangeAspect="1"/>
          </p:cNvPicPr>
          <p:nvPr>
            <p:custDataLst>
              <p:tags r:id="rId4"/>
            </p:custDataLst>
          </p:nvPr>
        </p:nvPicPr>
        <p:blipFill>
          <a:blip r:embed="rId7" cstate="print"/>
          <a:srcRect/>
          <a:stretch>
            <a:fillRect/>
          </a:stretch>
        </p:blipFill>
        <p:spPr bwMode="auto">
          <a:xfrm>
            <a:off x="0" y="6421437"/>
            <a:ext cx="1512888" cy="436563"/>
          </a:xfrm>
          <a:prstGeom prst="rect">
            <a:avLst/>
          </a:prstGeom>
          <a:noFill/>
          <a:ln w="9525">
            <a:noFill/>
            <a:miter lim="800000"/>
            <a:headEnd/>
            <a:tailEnd/>
          </a:ln>
        </p:spPr>
      </p:pic>
    </p:spTree>
    <p:extLst>
      <p:ext uri="{BB962C8B-B14F-4D97-AF65-F5344CB8AC3E}">
        <p14:creationId xmlns:p14="http://schemas.microsoft.com/office/powerpoint/2010/main" val="5319870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AE0EFB9-F0E3-481C-B666-4F27BD047F1D}"/>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10. Informations</a:t>
            </a:r>
          </a:p>
        </p:txBody>
      </p:sp>
      <p:sp>
        <p:nvSpPr>
          <p:cNvPr id="4" name="Espace réservé du numéro de diapositive 3">
            <a:extLst>
              <a:ext uri="{FF2B5EF4-FFF2-40B4-BE49-F238E27FC236}">
                <a16:creationId xmlns:a16="http://schemas.microsoft.com/office/drawing/2014/main" id="{E36EBC64-3E17-4262-93AD-05AE7B4AFDC1}"/>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97</a:t>
            </a:fld>
            <a:endParaRPr lang="fr-CA" noProof="0">
              <a:solidFill>
                <a:srgbClr val="A3A3A3"/>
              </a:solidFill>
            </a:endParaRPr>
          </a:p>
        </p:txBody>
      </p:sp>
      <p:sp>
        <p:nvSpPr>
          <p:cNvPr id="69637" name="Espace réservé du contenu 5">
            <a:extLst>
              <a:ext uri="{FF2B5EF4-FFF2-40B4-BE49-F238E27FC236}">
                <a16:creationId xmlns:a16="http://schemas.microsoft.com/office/drawing/2014/main" id="{78640D99-C129-43D3-BF9E-CED956885EB4}"/>
              </a:ext>
            </a:extLst>
          </p:cNvPr>
          <p:cNvSpPr>
            <a:spLocks noGrp="1"/>
          </p:cNvSpPr>
          <p:nvPr>
            <p:ph idx="1"/>
            <p:custDataLst>
              <p:tags r:id="rId3"/>
            </p:custDataLst>
          </p:nvPr>
        </p:nvSpPr>
        <p:spPr>
          <a:xfrm>
            <a:off x="255814" y="1241424"/>
            <a:ext cx="5163911" cy="4187825"/>
          </a:xfrm>
        </p:spPr>
        <p:txBody>
          <a:bodyPr/>
          <a:lstStyle/>
          <a:p>
            <a:pPr marL="804545" lvl="1" indent="-457200">
              <a:buFont typeface="+mj-lt"/>
              <a:buAutoNum type="alphaUcPeriod"/>
              <a:defRPr/>
            </a:pPr>
            <a:r>
              <a:rPr lang="fr-CA" noProof="0"/>
              <a:t>Annexe 4 du CSS (annexe 72 </a:t>
            </a:r>
            <a:r>
              <a:rPr lang="fr-CA" noProof="0" err="1"/>
              <a:t>Conv</a:t>
            </a:r>
            <a:r>
              <a:rPr lang="fr-CA" noProof="0"/>
              <a:t>. coll)</a:t>
            </a:r>
          </a:p>
          <a:p>
            <a:pPr marL="347345" lvl="1" indent="0">
              <a:buNone/>
              <a:defRPr/>
            </a:pPr>
            <a:endParaRPr lang="fr-CA" noProof="0"/>
          </a:p>
          <a:p>
            <a:pPr marL="347345" lvl="1" indent="0">
              <a:buNone/>
              <a:defRPr/>
            </a:pPr>
            <a:endParaRPr lang="fr-CA" noProof="0">
              <a:ea typeface="Verdana"/>
              <a:cs typeface="Verdana"/>
            </a:endParaRPr>
          </a:p>
          <a:p>
            <a:pPr marL="347345" lvl="1" indent="0">
              <a:buNone/>
              <a:defRPr/>
            </a:pPr>
            <a:endParaRPr lang="fr-CA" noProof="0">
              <a:ea typeface="Verdana"/>
              <a:cs typeface="Verdana"/>
            </a:endParaRPr>
          </a:p>
        </p:txBody>
      </p:sp>
      <p:pic>
        <p:nvPicPr>
          <p:cNvPr id="2" name="Image 1" descr="LogoAPL2014.jpg">
            <a:extLst>
              <a:ext uri="{FF2B5EF4-FFF2-40B4-BE49-F238E27FC236}">
                <a16:creationId xmlns:a16="http://schemas.microsoft.com/office/drawing/2014/main" id="{BFA7800A-2FD3-E6DE-E381-25E991339971}"/>
              </a:ext>
            </a:extLst>
          </p:cNvPr>
          <p:cNvPicPr>
            <a:picLocks noChangeAspect="1"/>
          </p:cNvPicPr>
          <p:nvPr>
            <p:custDataLst>
              <p:tags r:id="rId4"/>
            </p:custDataLst>
          </p:nvPr>
        </p:nvPicPr>
        <p:blipFill>
          <a:blip r:embed="rId7" cstate="print"/>
          <a:stretch>
            <a:fillRect/>
          </a:stretch>
        </p:blipFill>
        <p:spPr>
          <a:xfrm>
            <a:off x="7631832" y="6422291"/>
            <a:ext cx="1512168" cy="435709"/>
          </a:xfrm>
          <a:prstGeom prst="rect">
            <a:avLst/>
          </a:prstGeom>
        </p:spPr>
      </p:pic>
      <p:pic>
        <p:nvPicPr>
          <p:cNvPr id="5" name="Image 4">
            <a:extLst>
              <a:ext uri="{FF2B5EF4-FFF2-40B4-BE49-F238E27FC236}">
                <a16:creationId xmlns:a16="http://schemas.microsoft.com/office/drawing/2014/main" id="{04A6C1DC-29FF-FDEA-5EE8-53471D3E6203}"/>
              </a:ext>
            </a:extLst>
          </p:cNvPr>
          <p:cNvPicPr>
            <a:picLocks noChangeAspect="1"/>
          </p:cNvPicPr>
          <p:nvPr/>
        </p:nvPicPr>
        <p:blipFill>
          <a:blip r:embed="rId8"/>
          <a:stretch>
            <a:fillRect/>
          </a:stretch>
        </p:blipFill>
        <p:spPr>
          <a:xfrm>
            <a:off x="6435054" y="391724"/>
            <a:ext cx="2239840" cy="3789751"/>
          </a:xfrm>
          <a:prstGeom prst="rect">
            <a:avLst/>
          </a:prstGeom>
        </p:spPr>
      </p:pic>
      <p:pic>
        <p:nvPicPr>
          <p:cNvPr id="6" name="Image 5">
            <a:extLst>
              <a:ext uri="{FF2B5EF4-FFF2-40B4-BE49-F238E27FC236}">
                <a16:creationId xmlns:a16="http://schemas.microsoft.com/office/drawing/2014/main" id="{2A0480B5-384C-2926-A286-097E6DE02ED9}"/>
              </a:ext>
            </a:extLst>
          </p:cNvPr>
          <p:cNvPicPr>
            <a:picLocks noChangeAspect="1"/>
          </p:cNvPicPr>
          <p:nvPr/>
        </p:nvPicPr>
        <p:blipFill>
          <a:blip r:embed="rId9"/>
          <a:stretch>
            <a:fillRect/>
          </a:stretch>
        </p:blipFill>
        <p:spPr>
          <a:xfrm>
            <a:off x="445294" y="2212317"/>
            <a:ext cx="5935485" cy="4427828"/>
          </a:xfrm>
          <a:prstGeom prst="rect">
            <a:avLst/>
          </a:prstGeom>
        </p:spPr>
      </p:pic>
    </p:spTree>
    <p:extLst>
      <p:ext uri="{BB962C8B-B14F-4D97-AF65-F5344CB8AC3E}">
        <p14:creationId xmlns:p14="http://schemas.microsoft.com/office/powerpoint/2010/main" val="24536447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3F8EA-2714-3387-C431-5FF846729A06}"/>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1EB5D7FB-E30A-C503-EA03-F3D9A76E72A3}"/>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10. Informations</a:t>
            </a:r>
          </a:p>
        </p:txBody>
      </p:sp>
      <p:sp>
        <p:nvSpPr>
          <p:cNvPr id="4" name="Espace réservé du numéro de diapositive 3">
            <a:extLst>
              <a:ext uri="{FF2B5EF4-FFF2-40B4-BE49-F238E27FC236}">
                <a16:creationId xmlns:a16="http://schemas.microsoft.com/office/drawing/2014/main" id="{DCECB773-49D7-57E5-69A4-94C2CC4C08C1}"/>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98</a:t>
            </a:fld>
            <a:endParaRPr lang="fr-CA" noProof="0">
              <a:solidFill>
                <a:srgbClr val="A3A3A3"/>
              </a:solidFill>
            </a:endParaRPr>
          </a:p>
        </p:txBody>
      </p:sp>
      <p:sp>
        <p:nvSpPr>
          <p:cNvPr id="69637" name="Espace réservé du contenu 5">
            <a:extLst>
              <a:ext uri="{FF2B5EF4-FFF2-40B4-BE49-F238E27FC236}">
                <a16:creationId xmlns:a16="http://schemas.microsoft.com/office/drawing/2014/main" id="{0980768D-E05D-1704-E42D-2395739CCC89}"/>
              </a:ext>
            </a:extLst>
          </p:cNvPr>
          <p:cNvSpPr>
            <a:spLocks noGrp="1"/>
          </p:cNvSpPr>
          <p:nvPr>
            <p:ph idx="1"/>
            <p:custDataLst>
              <p:tags r:id="rId3"/>
            </p:custDataLst>
          </p:nvPr>
        </p:nvSpPr>
        <p:spPr>
          <a:xfrm>
            <a:off x="208189" y="1112449"/>
            <a:ext cx="8466705" cy="4187825"/>
          </a:xfrm>
        </p:spPr>
        <p:txBody>
          <a:bodyPr/>
          <a:lstStyle/>
          <a:p>
            <a:pPr marL="804545" lvl="1" indent="-457200">
              <a:buFont typeface="+mj-lt"/>
              <a:buAutoNum type="alphaUcPeriod"/>
              <a:defRPr/>
            </a:pPr>
            <a:r>
              <a:rPr lang="fr-CA" noProof="0"/>
              <a:t>Annexe 4 du CSS (annexe 72 </a:t>
            </a:r>
            <a:r>
              <a:rPr lang="fr-CA" noProof="0" err="1"/>
              <a:t>Conv</a:t>
            </a:r>
            <a:r>
              <a:rPr lang="fr-CA" noProof="0"/>
              <a:t>. coll)</a:t>
            </a:r>
          </a:p>
          <a:p>
            <a:pPr marL="347345" lvl="1" indent="0">
              <a:buNone/>
              <a:defRPr/>
            </a:pPr>
            <a:endParaRPr lang="fr-CA" noProof="0"/>
          </a:p>
          <a:p>
            <a:pPr marL="347345" lvl="1" indent="0">
              <a:buNone/>
              <a:defRPr/>
            </a:pPr>
            <a:endParaRPr lang="fr-CA" noProof="0">
              <a:ea typeface="Verdana"/>
              <a:cs typeface="Verdana"/>
            </a:endParaRPr>
          </a:p>
          <a:p>
            <a:pPr marL="347345" lvl="1" indent="0">
              <a:buNone/>
              <a:defRPr/>
            </a:pPr>
            <a:endParaRPr lang="fr-CA" noProof="0">
              <a:ea typeface="Verdana"/>
              <a:cs typeface="Verdana"/>
            </a:endParaRPr>
          </a:p>
        </p:txBody>
      </p:sp>
      <p:pic>
        <p:nvPicPr>
          <p:cNvPr id="2" name="Image 1" descr="LogoAPL2014.jpg">
            <a:extLst>
              <a:ext uri="{FF2B5EF4-FFF2-40B4-BE49-F238E27FC236}">
                <a16:creationId xmlns:a16="http://schemas.microsoft.com/office/drawing/2014/main" id="{6FF96725-7349-12E5-93FD-80410060F454}"/>
              </a:ext>
            </a:extLst>
          </p:cNvPr>
          <p:cNvPicPr>
            <a:picLocks noChangeAspect="1"/>
          </p:cNvPicPr>
          <p:nvPr>
            <p:custDataLst>
              <p:tags r:id="rId4"/>
            </p:custDataLst>
          </p:nvPr>
        </p:nvPicPr>
        <p:blipFill>
          <a:blip r:embed="rId7" cstate="print"/>
          <a:stretch>
            <a:fillRect/>
          </a:stretch>
        </p:blipFill>
        <p:spPr>
          <a:xfrm>
            <a:off x="7631832" y="6422291"/>
            <a:ext cx="1512168" cy="435709"/>
          </a:xfrm>
          <a:prstGeom prst="rect">
            <a:avLst/>
          </a:prstGeom>
        </p:spPr>
      </p:pic>
      <p:pic>
        <p:nvPicPr>
          <p:cNvPr id="5" name="Image 4">
            <a:extLst>
              <a:ext uri="{FF2B5EF4-FFF2-40B4-BE49-F238E27FC236}">
                <a16:creationId xmlns:a16="http://schemas.microsoft.com/office/drawing/2014/main" id="{8D95B614-E716-2022-0707-35658FC0C506}"/>
              </a:ext>
            </a:extLst>
          </p:cNvPr>
          <p:cNvPicPr>
            <a:picLocks noChangeAspect="1"/>
          </p:cNvPicPr>
          <p:nvPr/>
        </p:nvPicPr>
        <p:blipFill>
          <a:blip r:embed="rId8"/>
          <a:stretch>
            <a:fillRect/>
          </a:stretch>
        </p:blipFill>
        <p:spPr>
          <a:xfrm>
            <a:off x="314323" y="1678338"/>
            <a:ext cx="8510589" cy="4663050"/>
          </a:xfrm>
          <a:prstGeom prst="rect">
            <a:avLst/>
          </a:prstGeom>
        </p:spPr>
      </p:pic>
    </p:spTree>
    <p:extLst>
      <p:ext uri="{BB962C8B-B14F-4D97-AF65-F5344CB8AC3E}">
        <p14:creationId xmlns:p14="http://schemas.microsoft.com/office/powerpoint/2010/main" val="422366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3D553-EF2E-CC19-BB86-5873F811083D}"/>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BCFDA46D-3FFD-0FDA-0655-46036F370B21}"/>
              </a:ext>
            </a:extLst>
          </p:cNvPr>
          <p:cNvSpPr>
            <a:spLocks noGrp="1"/>
          </p:cNvSpPr>
          <p:nvPr>
            <p:ph type="title"/>
            <p:custDataLst>
              <p:tags r:id="rId1"/>
            </p:custDataLst>
          </p:nvPr>
        </p:nvSpPr>
        <p:spPr>
          <a:xfrm>
            <a:off x="445294" y="391724"/>
            <a:ext cx="8229600" cy="720725"/>
          </a:xfrm>
        </p:spPr>
        <p:txBody>
          <a:bodyPr>
            <a:normAutofit/>
          </a:bodyPr>
          <a:lstStyle/>
          <a:p>
            <a:pPr eaLnBrk="1" hangingPunct="1">
              <a:defRPr/>
            </a:pPr>
            <a:r>
              <a:rPr lang="fr-CA" noProof="0"/>
              <a:t>10. Informations</a:t>
            </a:r>
          </a:p>
        </p:txBody>
      </p:sp>
      <p:sp>
        <p:nvSpPr>
          <p:cNvPr id="4" name="Espace réservé du numéro de diapositive 3">
            <a:extLst>
              <a:ext uri="{FF2B5EF4-FFF2-40B4-BE49-F238E27FC236}">
                <a16:creationId xmlns:a16="http://schemas.microsoft.com/office/drawing/2014/main" id="{16179FF4-09B6-40EB-CAE1-949E13497ACE}"/>
              </a:ext>
            </a:extLst>
          </p:cNvPr>
          <p:cNvSpPr>
            <a:spLocks noGrp="1"/>
          </p:cNvSpPr>
          <p:nvPr>
            <p:ph type="sldNum" sz="quarter" idx="12"/>
            <p:custDataLst>
              <p:tags r:id="rId2"/>
            </p:custDataLst>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789AFC-B6D3-41B5-BF28-75BAF66E36A3}" type="slidenum">
              <a:rPr lang="fr-CA" noProof="0" smtClean="0">
                <a:solidFill>
                  <a:srgbClr val="A3A3A3"/>
                </a:solidFill>
              </a:rPr>
              <a:pPr eaLnBrk="1" hangingPunct="1"/>
              <a:t>99</a:t>
            </a:fld>
            <a:endParaRPr lang="fr-CA" noProof="0">
              <a:solidFill>
                <a:srgbClr val="A3A3A3"/>
              </a:solidFill>
            </a:endParaRPr>
          </a:p>
        </p:txBody>
      </p:sp>
      <p:sp>
        <p:nvSpPr>
          <p:cNvPr id="69637" name="Espace réservé du contenu 5">
            <a:extLst>
              <a:ext uri="{FF2B5EF4-FFF2-40B4-BE49-F238E27FC236}">
                <a16:creationId xmlns:a16="http://schemas.microsoft.com/office/drawing/2014/main" id="{5B2447BC-BDAC-CAB4-6343-F881B82D2993}"/>
              </a:ext>
            </a:extLst>
          </p:cNvPr>
          <p:cNvSpPr>
            <a:spLocks noGrp="1"/>
          </p:cNvSpPr>
          <p:nvPr>
            <p:ph idx="1"/>
            <p:custDataLst>
              <p:tags r:id="rId3"/>
            </p:custDataLst>
          </p:nvPr>
        </p:nvSpPr>
        <p:spPr>
          <a:xfrm>
            <a:off x="130629" y="1518249"/>
            <a:ext cx="9013371" cy="4187825"/>
          </a:xfrm>
        </p:spPr>
        <p:txBody>
          <a:bodyPr/>
          <a:lstStyle/>
          <a:p>
            <a:pPr marL="347345" lvl="1" indent="0">
              <a:buNone/>
              <a:defRPr/>
            </a:pPr>
            <a:endParaRPr lang="fr-CA" noProof="0"/>
          </a:p>
          <a:p>
            <a:pPr marL="347345" lvl="1" indent="0">
              <a:buNone/>
              <a:defRPr/>
            </a:pPr>
            <a:r>
              <a:rPr lang="fr-CA" noProof="0">
                <a:solidFill>
                  <a:schemeClr val="accent1"/>
                </a:solidFill>
              </a:rPr>
              <a:t>B</a:t>
            </a:r>
            <a:r>
              <a:rPr lang="fr-CA" noProof="0"/>
              <a:t>. 5</a:t>
            </a:r>
            <a:r>
              <a:rPr lang="fr-CA" baseline="30000" noProof="0"/>
              <a:t>e</a:t>
            </a:r>
            <a:r>
              <a:rPr lang="fr-CA" noProof="0"/>
              <a:t> Consultations OPP </a:t>
            </a:r>
          </a:p>
          <a:p>
            <a:pPr marL="347345" lvl="1" indent="0">
              <a:buNone/>
              <a:defRPr/>
            </a:pPr>
            <a:r>
              <a:rPr lang="fr-CA" noProof="0">
                <a:solidFill>
                  <a:schemeClr val="accent1"/>
                </a:solidFill>
              </a:rPr>
              <a:t>C</a:t>
            </a:r>
            <a:r>
              <a:rPr lang="fr-CA" noProof="0"/>
              <a:t>. PEI – rencontre d’information CSS</a:t>
            </a:r>
          </a:p>
          <a:p>
            <a:pPr marL="347345" lvl="1" indent="0">
              <a:buNone/>
              <a:defRPr/>
            </a:pPr>
            <a:r>
              <a:rPr lang="fr-CA">
                <a:solidFill>
                  <a:schemeClr val="accent1"/>
                </a:solidFill>
              </a:rPr>
              <a:t>D</a:t>
            </a:r>
            <a:r>
              <a:rPr lang="fr-CA"/>
              <a:t>. </a:t>
            </a:r>
            <a:r>
              <a:rPr lang="fr-CA" noProof="0"/>
              <a:t>Prochain BDD – AG 17 décembre 2025</a:t>
            </a:r>
          </a:p>
          <a:p>
            <a:pPr marL="1438275" lvl="3" indent="-342900">
              <a:buFont typeface="Wingdings" panose="05000000000000000000" pitchFamily="2" charset="2"/>
              <a:buChar char="q"/>
              <a:defRPr/>
            </a:pPr>
            <a:r>
              <a:rPr lang="fr-CA" sz="2000" noProof="0">
                <a:solidFill>
                  <a:srgbClr val="FF0000"/>
                </a:solidFill>
              </a:rPr>
              <a:t>Inscription requise</a:t>
            </a:r>
            <a:endParaRPr lang="fr-CA" noProof="0"/>
          </a:p>
          <a:p>
            <a:pPr marL="347345" lvl="1" indent="0">
              <a:buNone/>
              <a:defRPr/>
            </a:pPr>
            <a:r>
              <a:rPr lang="fr-CA" noProof="0">
                <a:solidFill>
                  <a:schemeClr val="accent1"/>
                </a:solidFill>
              </a:rPr>
              <a:t>E</a:t>
            </a:r>
            <a:r>
              <a:rPr lang="fr-CA" noProof="0"/>
              <a:t>. Sessions d’information à venir</a:t>
            </a:r>
          </a:p>
          <a:p>
            <a:pPr marL="1438275" lvl="2" indent="-342900">
              <a:buFont typeface="Wingdings" panose="05000000000000000000" pitchFamily="2" charset="2"/>
              <a:buChar char="q"/>
              <a:defRPr/>
            </a:pPr>
            <a:r>
              <a:rPr lang="fr-CA" sz="2000" noProof="0">
                <a:solidFill>
                  <a:srgbClr val="FF0000"/>
                </a:solidFill>
              </a:rPr>
              <a:t>Inscription requise</a:t>
            </a:r>
            <a:endParaRPr lang="fr-CA" sz="2000" noProof="0"/>
          </a:p>
          <a:p>
            <a:pPr marL="347345" lvl="1" indent="0">
              <a:buNone/>
              <a:defRPr/>
            </a:pPr>
            <a:endParaRPr lang="fr-CA" noProof="0"/>
          </a:p>
          <a:p>
            <a:pPr marL="347345" lvl="1" indent="0">
              <a:buNone/>
              <a:defRPr/>
            </a:pPr>
            <a:endParaRPr lang="fr-CA" noProof="0">
              <a:ea typeface="Verdana"/>
              <a:cs typeface="Verdana"/>
            </a:endParaRPr>
          </a:p>
          <a:p>
            <a:pPr marL="347345" lvl="1" indent="0">
              <a:buNone/>
              <a:defRPr/>
            </a:pPr>
            <a:endParaRPr lang="fr-CA" noProof="0">
              <a:ea typeface="Verdana"/>
              <a:cs typeface="Verdana"/>
            </a:endParaRPr>
          </a:p>
        </p:txBody>
      </p:sp>
      <p:pic>
        <p:nvPicPr>
          <p:cNvPr id="2" name="Image 1" descr="LogoAPL2014.jpg">
            <a:extLst>
              <a:ext uri="{FF2B5EF4-FFF2-40B4-BE49-F238E27FC236}">
                <a16:creationId xmlns:a16="http://schemas.microsoft.com/office/drawing/2014/main" id="{9B80BBE1-62F8-03F5-0C51-750D6E39FA69}"/>
              </a:ext>
            </a:extLst>
          </p:cNvPr>
          <p:cNvPicPr>
            <a:picLocks noChangeAspect="1"/>
          </p:cNvPicPr>
          <p:nvPr>
            <p:custDataLst>
              <p:tags r:id="rId4"/>
            </p:custDataLst>
          </p:nvPr>
        </p:nvPicPr>
        <p:blipFill>
          <a:blip r:embed="rId7" cstate="print"/>
          <a:stretch>
            <a:fillRect/>
          </a:stretch>
        </p:blipFill>
        <p:spPr>
          <a:xfrm>
            <a:off x="7631832" y="6422291"/>
            <a:ext cx="1512168" cy="435709"/>
          </a:xfrm>
          <a:prstGeom prst="rect">
            <a:avLst/>
          </a:prstGeom>
        </p:spPr>
      </p:pic>
    </p:spTree>
    <p:extLst>
      <p:ext uri="{BB962C8B-B14F-4D97-AF65-F5344CB8AC3E}">
        <p14:creationId xmlns:p14="http://schemas.microsoft.com/office/powerpoint/2010/main" val="25442701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5"/>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5"/>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NUM" val="6"/>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6"/>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5"/>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5"/>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5"/>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5"/>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4"/>
</p:tagLst>
</file>

<file path=ppt/tags/tag201.xml><?xml version="1.0" encoding="utf-8"?>
<p:tagLst xmlns:a="http://schemas.openxmlformats.org/drawingml/2006/main" xmlns:r="http://schemas.openxmlformats.org/officeDocument/2006/relationships" xmlns:p="http://schemas.openxmlformats.org/presentationml/2006/main">
  <p:tag name="NUM" val="5"/>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5"/>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5"/>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4"/>
</p:tagLst>
</file>

<file path=ppt/tags/tag216.xml><?xml version="1.0" encoding="utf-8"?>
<p:tagLst xmlns:a="http://schemas.openxmlformats.org/drawingml/2006/main" xmlns:r="http://schemas.openxmlformats.org/officeDocument/2006/relationships" xmlns:p="http://schemas.openxmlformats.org/presentationml/2006/main">
  <p:tag name="NUM" val="5"/>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4"/>
</p:tagLst>
</file>

<file path=ppt/tags/tag226.xml><?xml version="1.0" encoding="utf-8"?>
<p:tagLst xmlns:a="http://schemas.openxmlformats.org/drawingml/2006/main" xmlns:r="http://schemas.openxmlformats.org/officeDocument/2006/relationships" xmlns:p="http://schemas.openxmlformats.org/presentationml/2006/main">
  <p:tag name="NUM" val="5"/>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5"/>
</p:tagLst>
</file>

<file path=ppt/tags/tag237.xml><?xml version="1.0" encoding="utf-8"?>
<p:tagLst xmlns:a="http://schemas.openxmlformats.org/drawingml/2006/main" xmlns:r="http://schemas.openxmlformats.org/officeDocument/2006/relationships" xmlns:p="http://schemas.openxmlformats.org/presentationml/2006/main">
  <p:tag name="NUM" val="1"/>
</p:tagLst>
</file>

<file path=ppt/tags/tag238.xml><?xml version="1.0" encoding="utf-8"?>
<p:tagLst xmlns:a="http://schemas.openxmlformats.org/drawingml/2006/main" xmlns:r="http://schemas.openxmlformats.org/officeDocument/2006/relationships" xmlns:p="http://schemas.openxmlformats.org/presentationml/2006/main">
  <p:tag name="NUM" val="2"/>
</p:tagLst>
</file>

<file path=ppt/tags/tag239.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4"/>
</p:tagLst>
</file>

<file path=ppt/tags/tag241.xml><?xml version="1.0" encoding="utf-8"?>
<p:tagLst xmlns:a="http://schemas.openxmlformats.org/drawingml/2006/main" xmlns:r="http://schemas.openxmlformats.org/officeDocument/2006/relationships" xmlns:p="http://schemas.openxmlformats.org/presentationml/2006/main">
  <p:tag name="NUM" val="5"/>
</p:tagLst>
</file>

<file path=ppt/tags/tag242.xml><?xml version="1.0" encoding="utf-8"?>
<p:tagLst xmlns:a="http://schemas.openxmlformats.org/drawingml/2006/main" xmlns:r="http://schemas.openxmlformats.org/officeDocument/2006/relationships" xmlns:p="http://schemas.openxmlformats.org/presentationml/2006/main">
  <p:tag name="NUM" val="1"/>
</p:tagLst>
</file>

<file path=ppt/tags/tag243.xml><?xml version="1.0" encoding="utf-8"?>
<p:tagLst xmlns:a="http://schemas.openxmlformats.org/drawingml/2006/main" xmlns:r="http://schemas.openxmlformats.org/officeDocument/2006/relationships" xmlns:p="http://schemas.openxmlformats.org/presentationml/2006/main">
  <p:tag name="NUM" val="2"/>
</p:tagLst>
</file>

<file path=ppt/tags/tag244.xml><?xml version="1.0" encoding="utf-8"?>
<p:tagLst xmlns:a="http://schemas.openxmlformats.org/drawingml/2006/main" xmlns:r="http://schemas.openxmlformats.org/officeDocument/2006/relationships" xmlns:p="http://schemas.openxmlformats.org/presentationml/2006/main">
  <p:tag name="NUM" val="3"/>
</p:tagLst>
</file>

<file path=ppt/tags/tag245.xml><?xml version="1.0" encoding="utf-8"?>
<p:tagLst xmlns:a="http://schemas.openxmlformats.org/drawingml/2006/main" xmlns:r="http://schemas.openxmlformats.org/officeDocument/2006/relationships" xmlns:p="http://schemas.openxmlformats.org/presentationml/2006/main">
  <p:tag name="NUM" val="4"/>
</p:tagLst>
</file>

<file path=ppt/tags/tag246.xml><?xml version="1.0" encoding="utf-8"?>
<p:tagLst xmlns:a="http://schemas.openxmlformats.org/drawingml/2006/main" xmlns:r="http://schemas.openxmlformats.org/officeDocument/2006/relationships" xmlns:p="http://schemas.openxmlformats.org/presentationml/2006/main">
  <p:tag name="NUM" val="5"/>
</p:tagLst>
</file>

<file path=ppt/tags/tag247.xml><?xml version="1.0" encoding="utf-8"?>
<p:tagLst xmlns:a="http://schemas.openxmlformats.org/drawingml/2006/main" xmlns:r="http://schemas.openxmlformats.org/officeDocument/2006/relationships" xmlns:p="http://schemas.openxmlformats.org/presentationml/2006/main">
  <p:tag name="NUM" val="6"/>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4"/>
</p:tagLst>
</file>

<file path=ppt/tags/tag252.xml><?xml version="1.0" encoding="utf-8"?>
<p:tagLst xmlns:a="http://schemas.openxmlformats.org/drawingml/2006/main" xmlns:r="http://schemas.openxmlformats.org/officeDocument/2006/relationships" xmlns:p="http://schemas.openxmlformats.org/presentationml/2006/main">
  <p:tag name="NUM" val="5"/>
</p:tagLst>
</file>

<file path=ppt/tags/tag253.xml><?xml version="1.0" encoding="utf-8"?>
<p:tagLst xmlns:a="http://schemas.openxmlformats.org/drawingml/2006/main" xmlns:r="http://schemas.openxmlformats.org/officeDocument/2006/relationships" xmlns:p="http://schemas.openxmlformats.org/presentationml/2006/main">
  <p:tag name="NUM" val="6"/>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4"/>
</p:tagLst>
</file>

<file path=ppt/tags/tag258.xml><?xml version="1.0" encoding="utf-8"?>
<p:tagLst xmlns:a="http://schemas.openxmlformats.org/drawingml/2006/main" xmlns:r="http://schemas.openxmlformats.org/officeDocument/2006/relationships" xmlns:p="http://schemas.openxmlformats.org/presentationml/2006/main">
  <p:tag name="NUM" val="5"/>
</p:tagLst>
</file>

<file path=ppt/tags/tag259.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4"/>
</p:tagLst>
</file>

<file path=ppt/tags/tag264.xml><?xml version="1.0" encoding="utf-8"?>
<p:tagLst xmlns:a="http://schemas.openxmlformats.org/drawingml/2006/main" xmlns:r="http://schemas.openxmlformats.org/officeDocument/2006/relationships" xmlns:p="http://schemas.openxmlformats.org/presentationml/2006/main">
  <p:tag name="NUM" val="5"/>
</p:tagLst>
</file>

<file path=ppt/tags/tag265.xml><?xml version="1.0" encoding="utf-8"?>
<p:tagLst xmlns:a="http://schemas.openxmlformats.org/drawingml/2006/main" xmlns:r="http://schemas.openxmlformats.org/officeDocument/2006/relationships" xmlns:p="http://schemas.openxmlformats.org/presentationml/2006/main">
  <p:tag name="NUM" val="6"/>
</p:tagLst>
</file>

<file path=ppt/tags/tag266.xml><?xml version="1.0" encoding="utf-8"?>
<p:tagLst xmlns:a="http://schemas.openxmlformats.org/drawingml/2006/main" xmlns:r="http://schemas.openxmlformats.org/officeDocument/2006/relationships" xmlns:p="http://schemas.openxmlformats.org/presentationml/2006/main">
  <p:tag name="NUM" val="1"/>
</p:tagLst>
</file>

<file path=ppt/tags/tag267.xml><?xml version="1.0" encoding="utf-8"?>
<p:tagLst xmlns:a="http://schemas.openxmlformats.org/drawingml/2006/main" xmlns:r="http://schemas.openxmlformats.org/officeDocument/2006/relationships" xmlns:p="http://schemas.openxmlformats.org/presentationml/2006/main">
  <p:tag name="NUM" val="2"/>
</p:tagLst>
</file>

<file path=ppt/tags/tag268.xml><?xml version="1.0" encoding="utf-8"?>
<p:tagLst xmlns:a="http://schemas.openxmlformats.org/drawingml/2006/main" xmlns:r="http://schemas.openxmlformats.org/officeDocument/2006/relationships" xmlns:p="http://schemas.openxmlformats.org/presentationml/2006/main">
  <p:tag name="NUM" val="3"/>
</p:tagLst>
</file>

<file path=ppt/tags/tag269.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5"/>
</p:tagLst>
</file>

<file path=ppt/tags/tag271.xml><?xml version="1.0" encoding="utf-8"?>
<p:tagLst xmlns:a="http://schemas.openxmlformats.org/drawingml/2006/main" xmlns:r="http://schemas.openxmlformats.org/officeDocument/2006/relationships" xmlns:p="http://schemas.openxmlformats.org/presentationml/2006/main">
  <p:tag name="NUM" val="6"/>
</p:tagLst>
</file>

<file path=ppt/tags/tag272.xml><?xml version="1.0" encoding="utf-8"?>
<p:tagLst xmlns:a="http://schemas.openxmlformats.org/drawingml/2006/main" xmlns:r="http://schemas.openxmlformats.org/officeDocument/2006/relationships" xmlns:p="http://schemas.openxmlformats.org/presentationml/2006/main">
  <p:tag name="NUM" val="1"/>
</p:tagLst>
</file>

<file path=ppt/tags/tag273.xml><?xml version="1.0" encoding="utf-8"?>
<p:tagLst xmlns:a="http://schemas.openxmlformats.org/drawingml/2006/main" xmlns:r="http://schemas.openxmlformats.org/officeDocument/2006/relationships" xmlns:p="http://schemas.openxmlformats.org/presentationml/2006/main">
  <p:tag name="NUM" val="2"/>
</p:tagLst>
</file>

<file path=ppt/tags/tag274.xml><?xml version="1.0" encoding="utf-8"?>
<p:tagLst xmlns:a="http://schemas.openxmlformats.org/drawingml/2006/main" xmlns:r="http://schemas.openxmlformats.org/officeDocument/2006/relationships" xmlns:p="http://schemas.openxmlformats.org/presentationml/2006/main">
  <p:tag name="NUM" val="3"/>
</p:tagLst>
</file>

<file path=ppt/tags/tag275.xml><?xml version="1.0" encoding="utf-8"?>
<p:tagLst xmlns:a="http://schemas.openxmlformats.org/drawingml/2006/main" xmlns:r="http://schemas.openxmlformats.org/officeDocument/2006/relationships" xmlns:p="http://schemas.openxmlformats.org/presentationml/2006/main">
  <p:tag name="NUM" val="4"/>
</p:tagLst>
</file>

<file path=ppt/tags/tag276.xml><?xml version="1.0" encoding="utf-8"?>
<p:tagLst xmlns:a="http://schemas.openxmlformats.org/drawingml/2006/main" xmlns:r="http://schemas.openxmlformats.org/officeDocument/2006/relationships" xmlns:p="http://schemas.openxmlformats.org/presentationml/2006/main">
  <p:tag name="NUM" val="5"/>
</p:tagLst>
</file>

<file path=ppt/tags/tag277.xml><?xml version="1.0" encoding="utf-8"?>
<p:tagLst xmlns:a="http://schemas.openxmlformats.org/drawingml/2006/main" xmlns:r="http://schemas.openxmlformats.org/officeDocument/2006/relationships" xmlns:p="http://schemas.openxmlformats.org/presentationml/2006/main">
  <p:tag name="NUM" val="6"/>
</p:tagLst>
</file>

<file path=ppt/tags/tag278.xml><?xml version="1.0" encoding="utf-8"?>
<p:tagLst xmlns:a="http://schemas.openxmlformats.org/drawingml/2006/main" xmlns:r="http://schemas.openxmlformats.org/officeDocument/2006/relationships" xmlns:p="http://schemas.openxmlformats.org/presentationml/2006/main">
  <p:tag name="NUM" val="1"/>
</p:tagLst>
</file>

<file path=ppt/tags/tag279.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3"/>
</p:tagLst>
</file>

<file path=ppt/tags/tag281.xml><?xml version="1.0" encoding="utf-8"?>
<p:tagLst xmlns:a="http://schemas.openxmlformats.org/drawingml/2006/main" xmlns:r="http://schemas.openxmlformats.org/officeDocument/2006/relationships" xmlns:p="http://schemas.openxmlformats.org/presentationml/2006/main">
  <p:tag name="NUM" val="4"/>
</p:tagLst>
</file>

<file path=ppt/tags/tag282.xml><?xml version="1.0" encoding="utf-8"?>
<p:tagLst xmlns:a="http://schemas.openxmlformats.org/drawingml/2006/main" xmlns:r="http://schemas.openxmlformats.org/officeDocument/2006/relationships" xmlns:p="http://schemas.openxmlformats.org/presentationml/2006/main">
  <p:tag name="NUM" val="5"/>
</p:tagLst>
</file>

<file path=ppt/tags/tag283.xml><?xml version="1.0" encoding="utf-8"?>
<p:tagLst xmlns:a="http://schemas.openxmlformats.org/drawingml/2006/main" xmlns:r="http://schemas.openxmlformats.org/officeDocument/2006/relationships" xmlns:p="http://schemas.openxmlformats.org/presentationml/2006/main">
  <p:tag name="NUM" val="6"/>
</p:tagLst>
</file>

<file path=ppt/tags/tag284.xml><?xml version="1.0" encoding="utf-8"?>
<p:tagLst xmlns:a="http://schemas.openxmlformats.org/drawingml/2006/main" xmlns:r="http://schemas.openxmlformats.org/officeDocument/2006/relationships" xmlns:p="http://schemas.openxmlformats.org/presentationml/2006/main">
  <p:tag name="NUM" val="1"/>
</p:tagLst>
</file>

<file path=ppt/tags/tag285.xml><?xml version="1.0" encoding="utf-8"?>
<p:tagLst xmlns:a="http://schemas.openxmlformats.org/drawingml/2006/main" xmlns:r="http://schemas.openxmlformats.org/officeDocument/2006/relationships" xmlns:p="http://schemas.openxmlformats.org/presentationml/2006/main">
  <p:tag name="NUM" val="2"/>
</p:tagLst>
</file>

<file path=ppt/tags/tag286.xml><?xml version="1.0" encoding="utf-8"?>
<p:tagLst xmlns:a="http://schemas.openxmlformats.org/drawingml/2006/main" xmlns:r="http://schemas.openxmlformats.org/officeDocument/2006/relationships" xmlns:p="http://schemas.openxmlformats.org/presentationml/2006/main">
  <p:tag name="NUM" val="3"/>
</p:tagLst>
</file>

<file path=ppt/tags/tag287.xml><?xml version="1.0" encoding="utf-8"?>
<p:tagLst xmlns:a="http://schemas.openxmlformats.org/drawingml/2006/main" xmlns:r="http://schemas.openxmlformats.org/officeDocument/2006/relationships" xmlns:p="http://schemas.openxmlformats.org/presentationml/2006/main">
  <p:tag name="NUM" val="4"/>
</p:tagLst>
</file>

<file path=ppt/tags/tag288.xml><?xml version="1.0" encoding="utf-8"?>
<p:tagLst xmlns:a="http://schemas.openxmlformats.org/drawingml/2006/main" xmlns:r="http://schemas.openxmlformats.org/officeDocument/2006/relationships" xmlns:p="http://schemas.openxmlformats.org/presentationml/2006/main">
  <p:tag name="NUM" val="5"/>
</p:tagLst>
</file>

<file path=ppt/tags/tag289.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290.xml><?xml version="1.0" encoding="utf-8"?>
<p:tagLst xmlns:a="http://schemas.openxmlformats.org/drawingml/2006/main" xmlns:r="http://schemas.openxmlformats.org/officeDocument/2006/relationships" xmlns:p="http://schemas.openxmlformats.org/presentationml/2006/main">
  <p:tag name="NUM" val="2"/>
</p:tagLst>
</file>

<file path=ppt/tags/tag291.xml><?xml version="1.0" encoding="utf-8"?>
<p:tagLst xmlns:a="http://schemas.openxmlformats.org/drawingml/2006/main" xmlns:r="http://schemas.openxmlformats.org/officeDocument/2006/relationships" xmlns:p="http://schemas.openxmlformats.org/presentationml/2006/main">
  <p:tag name="NUM" val="3"/>
</p:tagLst>
</file>

<file path=ppt/tags/tag292.xml><?xml version="1.0" encoding="utf-8"?>
<p:tagLst xmlns:a="http://schemas.openxmlformats.org/drawingml/2006/main" xmlns:r="http://schemas.openxmlformats.org/officeDocument/2006/relationships" xmlns:p="http://schemas.openxmlformats.org/presentationml/2006/main">
  <p:tag name="NUM" val="4"/>
</p:tagLst>
</file>

<file path=ppt/tags/tag293.xml><?xml version="1.0" encoding="utf-8"?>
<p:tagLst xmlns:a="http://schemas.openxmlformats.org/drawingml/2006/main" xmlns:r="http://schemas.openxmlformats.org/officeDocument/2006/relationships" xmlns:p="http://schemas.openxmlformats.org/presentationml/2006/main">
  <p:tag name="NUM" val="5"/>
</p:tagLst>
</file>

<file path=ppt/tags/tag294.xml><?xml version="1.0" encoding="utf-8"?>
<p:tagLst xmlns:a="http://schemas.openxmlformats.org/drawingml/2006/main" xmlns:r="http://schemas.openxmlformats.org/officeDocument/2006/relationships" xmlns:p="http://schemas.openxmlformats.org/presentationml/2006/main">
  <p:tag name="NUM" val="1"/>
</p:tagLst>
</file>

<file path=ppt/tags/tag295.xml><?xml version="1.0" encoding="utf-8"?>
<p:tagLst xmlns:a="http://schemas.openxmlformats.org/drawingml/2006/main" xmlns:r="http://schemas.openxmlformats.org/officeDocument/2006/relationships" xmlns:p="http://schemas.openxmlformats.org/presentationml/2006/main">
  <p:tag name="NUM" val="2"/>
</p:tagLst>
</file>

<file path=ppt/tags/tag296.xml><?xml version="1.0" encoding="utf-8"?>
<p:tagLst xmlns:a="http://schemas.openxmlformats.org/drawingml/2006/main" xmlns:r="http://schemas.openxmlformats.org/officeDocument/2006/relationships" xmlns:p="http://schemas.openxmlformats.org/presentationml/2006/main">
  <p:tag name="NUM" val="3"/>
</p:tagLst>
</file>

<file path=ppt/tags/tag297.xml><?xml version="1.0" encoding="utf-8"?>
<p:tagLst xmlns:a="http://schemas.openxmlformats.org/drawingml/2006/main" xmlns:r="http://schemas.openxmlformats.org/officeDocument/2006/relationships" xmlns:p="http://schemas.openxmlformats.org/presentationml/2006/main">
  <p:tag name="NUM" val="4"/>
</p:tagLst>
</file>

<file path=ppt/tags/tag298.xml><?xml version="1.0" encoding="utf-8"?>
<p:tagLst xmlns:a="http://schemas.openxmlformats.org/drawingml/2006/main" xmlns:r="http://schemas.openxmlformats.org/officeDocument/2006/relationships" xmlns:p="http://schemas.openxmlformats.org/presentationml/2006/main">
  <p:tag name="NUM" val="5"/>
</p:tagLst>
</file>

<file path=ppt/tags/tag29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00.xml><?xml version="1.0" encoding="utf-8"?>
<p:tagLst xmlns:a="http://schemas.openxmlformats.org/drawingml/2006/main" xmlns:r="http://schemas.openxmlformats.org/officeDocument/2006/relationships" xmlns:p="http://schemas.openxmlformats.org/presentationml/2006/main">
  <p:tag name="NUM" val="2"/>
</p:tagLst>
</file>

<file path=ppt/tags/tag301.xml><?xml version="1.0" encoding="utf-8"?>
<p:tagLst xmlns:a="http://schemas.openxmlformats.org/drawingml/2006/main" xmlns:r="http://schemas.openxmlformats.org/officeDocument/2006/relationships" xmlns:p="http://schemas.openxmlformats.org/presentationml/2006/main">
  <p:tag name="NUM" val="3"/>
</p:tagLst>
</file>

<file path=ppt/tags/tag302.xml><?xml version="1.0" encoding="utf-8"?>
<p:tagLst xmlns:a="http://schemas.openxmlformats.org/drawingml/2006/main" xmlns:r="http://schemas.openxmlformats.org/officeDocument/2006/relationships" xmlns:p="http://schemas.openxmlformats.org/presentationml/2006/main">
  <p:tag name="NUM" val="4"/>
</p:tagLst>
</file>

<file path=ppt/tags/tag303.xml><?xml version="1.0" encoding="utf-8"?>
<p:tagLst xmlns:a="http://schemas.openxmlformats.org/drawingml/2006/main" xmlns:r="http://schemas.openxmlformats.org/officeDocument/2006/relationships" xmlns:p="http://schemas.openxmlformats.org/presentationml/2006/main">
  <p:tag name="NUM" val="5"/>
</p:tagLst>
</file>

<file path=ppt/tags/tag304.xml><?xml version="1.0" encoding="utf-8"?>
<p:tagLst xmlns:a="http://schemas.openxmlformats.org/drawingml/2006/main" xmlns:r="http://schemas.openxmlformats.org/officeDocument/2006/relationships" xmlns:p="http://schemas.openxmlformats.org/presentationml/2006/main">
  <p:tag name="NUM" val="6"/>
</p:tagLst>
</file>

<file path=ppt/tags/tag305.xml><?xml version="1.0" encoding="utf-8"?>
<p:tagLst xmlns:a="http://schemas.openxmlformats.org/drawingml/2006/main" xmlns:r="http://schemas.openxmlformats.org/officeDocument/2006/relationships" xmlns:p="http://schemas.openxmlformats.org/presentationml/2006/main">
  <p:tag name="NUM" val="1"/>
</p:tagLst>
</file>

<file path=ppt/tags/tag306.xml><?xml version="1.0" encoding="utf-8"?>
<p:tagLst xmlns:a="http://schemas.openxmlformats.org/drawingml/2006/main" xmlns:r="http://schemas.openxmlformats.org/officeDocument/2006/relationships" xmlns:p="http://schemas.openxmlformats.org/presentationml/2006/main">
  <p:tag name="NUM" val="2"/>
</p:tagLst>
</file>

<file path=ppt/tags/tag307.xml><?xml version="1.0" encoding="utf-8"?>
<p:tagLst xmlns:a="http://schemas.openxmlformats.org/drawingml/2006/main" xmlns:r="http://schemas.openxmlformats.org/officeDocument/2006/relationships" xmlns:p="http://schemas.openxmlformats.org/presentationml/2006/main">
  <p:tag name="NUM" val="3"/>
</p:tagLst>
</file>

<file path=ppt/tags/tag308.xml><?xml version="1.0" encoding="utf-8"?>
<p:tagLst xmlns:a="http://schemas.openxmlformats.org/drawingml/2006/main" xmlns:r="http://schemas.openxmlformats.org/officeDocument/2006/relationships" xmlns:p="http://schemas.openxmlformats.org/presentationml/2006/main">
  <p:tag name="NUM" val="4"/>
</p:tagLst>
</file>

<file path=ppt/tags/tag309.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10.xml><?xml version="1.0" encoding="utf-8"?>
<p:tagLst xmlns:a="http://schemas.openxmlformats.org/drawingml/2006/main" xmlns:r="http://schemas.openxmlformats.org/officeDocument/2006/relationships" xmlns:p="http://schemas.openxmlformats.org/presentationml/2006/main">
  <p:tag name="NUM" val="6"/>
</p:tagLst>
</file>

<file path=ppt/tags/tag311.xml><?xml version="1.0" encoding="utf-8"?>
<p:tagLst xmlns:a="http://schemas.openxmlformats.org/drawingml/2006/main" xmlns:r="http://schemas.openxmlformats.org/officeDocument/2006/relationships" xmlns:p="http://schemas.openxmlformats.org/presentationml/2006/main">
  <p:tag name="NUM" val="1"/>
</p:tagLst>
</file>

<file path=ppt/tags/tag312.xml><?xml version="1.0" encoding="utf-8"?>
<p:tagLst xmlns:a="http://schemas.openxmlformats.org/drawingml/2006/main" xmlns:r="http://schemas.openxmlformats.org/officeDocument/2006/relationships" xmlns:p="http://schemas.openxmlformats.org/presentationml/2006/main">
  <p:tag name="NUM" val="2"/>
</p:tagLst>
</file>

<file path=ppt/tags/tag313.xml><?xml version="1.0" encoding="utf-8"?>
<p:tagLst xmlns:a="http://schemas.openxmlformats.org/drawingml/2006/main" xmlns:r="http://schemas.openxmlformats.org/officeDocument/2006/relationships" xmlns:p="http://schemas.openxmlformats.org/presentationml/2006/main">
  <p:tag name="NUM" val="3"/>
</p:tagLst>
</file>

<file path=ppt/tags/tag314.xml><?xml version="1.0" encoding="utf-8"?>
<p:tagLst xmlns:a="http://schemas.openxmlformats.org/drawingml/2006/main" xmlns:r="http://schemas.openxmlformats.org/officeDocument/2006/relationships" xmlns:p="http://schemas.openxmlformats.org/presentationml/2006/main">
  <p:tag name="NUM" val="4"/>
</p:tagLst>
</file>

<file path=ppt/tags/tag315.xml><?xml version="1.0" encoding="utf-8"?>
<p:tagLst xmlns:a="http://schemas.openxmlformats.org/drawingml/2006/main" xmlns:r="http://schemas.openxmlformats.org/officeDocument/2006/relationships" xmlns:p="http://schemas.openxmlformats.org/presentationml/2006/main">
  <p:tag name="NUM" val="5"/>
</p:tagLst>
</file>

<file path=ppt/tags/tag316.xml><?xml version="1.0" encoding="utf-8"?>
<p:tagLst xmlns:a="http://schemas.openxmlformats.org/drawingml/2006/main" xmlns:r="http://schemas.openxmlformats.org/officeDocument/2006/relationships" xmlns:p="http://schemas.openxmlformats.org/presentationml/2006/main">
  <p:tag name="NUM" val="6"/>
</p:tagLst>
</file>

<file path=ppt/tags/tag317.xml><?xml version="1.0" encoding="utf-8"?>
<p:tagLst xmlns:a="http://schemas.openxmlformats.org/drawingml/2006/main" xmlns:r="http://schemas.openxmlformats.org/officeDocument/2006/relationships" xmlns:p="http://schemas.openxmlformats.org/presentationml/2006/main">
  <p:tag name="NUM" val="7"/>
</p:tagLst>
</file>

<file path=ppt/tags/tag318.xml><?xml version="1.0" encoding="utf-8"?>
<p:tagLst xmlns:a="http://schemas.openxmlformats.org/drawingml/2006/main" xmlns:r="http://schemas.openxmlformats.org/officeDocument/2006/relationships" xmlns:p="http://schemas.openxmlformats.org/presentationml/2006/main">
  <p:tag name="NUM" val="1"/>
</p:tagLst>
</file>

<file path=ppt/tags/tag319.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20.xml><?xml version="1.0" encoding="utf-8"?>
<p:tagLst xmlns:a="http://schemas.openxmlformats.org/drawingml/2006/main" xmlns:r="http://schemas.openxmlformats.org/officeDocument/2006/relationships" xmlns:p="http://schemas.openxmlformats.org/presentationml/2006/main">
  <p:tag name="NUM" val="3"/>
</p:tagLst>
</file>

<file path=ppt/tags/tag321.xml><?xml version="1.0" encoding="utf-8"?>
<p:tagLst xmlns:a="http://schemas.openxmlformats.org/drawingml/2006/main" xmlns:r="http://schemas.openxmlformats.org/officeDocument/2006/relationships" xmlns:p="http://schemas.openxmlformats.org/presentationml/2006/main">
  <p:tag name="NUM" val="4"/>
</p:tagLst>
</file>

<file path=ppt/tags/tag322.xml><?xml version="1.0" encoding="utf-8"?>
<p:tagLst xmlns:a="http://schemas.openxmlformats.org/drawingml/2006/main" xmlns:r="http://schemas.openxmlformats.org/officeDocument/2006/relationships" xmlns:p="http://schemas.openxmlformats.org/presentationml/2006/main">
  <p:tag name="NUM" val="5"/>
</p:tagLst>
</file>

<file path=ppt/tags/tag323.xml><?xml version="1.0" encoding="utf-8"?>
<p:tagLst xmlns:a="http://schemas.openxmlformats.org/drawingml/2006/main" xmlns:r="http://schemas.openxmlformats.org/officeDocument/2006/relationships" xmlns:p="http://schemas.openxmlformats.org/presentationml/2006/main">
  <p:tag name="NUM" val="1"/>
</p:tagLst>
</file>

<file path=ppt/tags/tag324.xml><?xml version="1.0" encoding="utf-8"?>
<p:tagLst xmlns:a="http://schemas.openxmlformats.org/drawingml/2006/main" xmlns:r="http://schemas.openxmlformats.org/officeDocument/2006/relationships" xmlns:p="http://schemas.openxmlformats.org/presentationml/2006/main">
  <p:tag name="NUM" val="2"/>
</p:tagLst>
</file>

<file path=ppt/tags/tag325.xml><?xml version="1.0" encoding="utf-8"?>
<p:tagLst xmlns:a="http://schemas.openxmlformats.org/drawingml/2006/main" xmlns:r="http://schemas.openxmlformats.org/officeDocument/2006/relationships" xmlns:p="http://schemas.openxmlformats.org/presentationml/2006/main">
  <p:tag name="NUM" val="3"/>
</p:tagLst>
</file>

<file path=ppt/tags/tag326.xml><?xml version="1.0" encoding="utf-8"?>
<p:tagLst xmlns:a="http://schemas.openxmlformats.org/drawingml/2006/main" xmlns:r="http://schemas.openxmlformats.org/officeDocument/2006/relationships" xmlns:p="http://schemas.openxmlformats.org/presentationml/2006/main">
  <p:tag name="NUM" val="4"/>
</p:tagLst>
</file>

<file path=ppt/tags/tag327.xml><?xml version="1.0" encoding="utf-8"?>
<p:tagLst xmlns:a="http://schemas.openxmlformats.org/drawingml/2006/main" xmlns:r="http://schemas.openxmlformats.org/officeDocument/2006/relationships" xmlns:p="http://schemas.openxmlformats.org/presentationml/2006/main">
  <p:tag name="NUM" val="5"/>
</p:tagLst>
</file>

<file path=ppt/tags/tag328.xml><?xml version="1.0" encoding="utf-8"?>
<p:tagLst xmlns:a="http://schemas.openxmlformats.org/drawingml/2006/main" xmlns:r="http://schemas.openxmlformats.org/officeDocument/2006/relationships" xmlns:p="http://schemas.openxmlformats.org/presentationml/2006/main">
  <p:tag name="NUM" val="6"/>
</p:tagLst>
</file>

<file path=ppt/tags/tag329.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30.xml><?xml version="1.0" encoding="utf-8"?>
<p:tagLst xmlns:a="http://schemas.openxmlformats.org/drawingml/2006/main" xmlns:r="http://schemas.openxmlformats.org/officeDocument/2006/relationships" xmlns:p="http://schemas.openxmlformats.org/presentationml/2006/main">
  <p:tag name="NUM" val="2"/>
</p:tagLst>
</file>

<file path=ppt/tags/tag331.xml><?xml version="1.0" encoding="utf-8"?>
<p:tagLst xmlns:a="http://schemas.openxmlformats.org/drawingml/2006/main" xmlns:r="http://schemas.openxmlformats.org/officeDocument/2006/relationships" xmlns:p="http://schemas.openxmlformats.org/presentationml/2006/main">
  <p:tag name="NUM" val="3"/>
</p:tagLst>
</file>

<file path=ppt/tags/tag332.xml><?xml version="1.0" encoding="utf-8"?>
<p:tagLst xmlns:a="http://schemas.openxmlformats.org/drawingml/2006/main" xmlns:r="http://schemas.openxmlformats.org/officeDocument/2006/relationships" xmlns:p="http://schemas.openxmlformats.org/presentationml/2006/main">
  <p:tag name="NUM" val="4"/>
</p:tagLst>
</file>

<file path=ppt/tags/tag333.xml><?xml version="1.0" encoding="utf-8"?>
<p:tagLst xmlns:a="http://schemas.openxmlformats.org/drawingml/2006/main" xmlns:r="http://schemas.openxmlformats.org/officeDocument/2006/relationships" xmlns:p="http://schemas.openxmlformats.org/presentationml/2006/main">
  <p:tag name="NUM" val="5"/>
</p:tagLst>
</file>

<file path=ppt/tags/tag334.xml><?xml version="1.0" encoding="utf-8"?>
<p:tagLst xmlns:a="http://schemas.openxmlformats.org/drawingml/2006/main" xmlns:r="http://schemas.openxmlformats.org/officeDocument/2006/relationships" xmlns:p="http://schemas.openxmlformats.org/presentationml/2006/main">
  <p:tag name="NUM" val="1"/>
</p:tagLst>
</file>

<file path=ppt/tags/tag335.xml><?xml version="1.0" encoding="utf-8"?>
<p:tagLst xmlns:a="http://schemas.openxmlformats.org/drawingml/2006/main" xmlns:r="http://schemas.openxmlformats.org/officeDocument/2006/relationships" xmlns:p="http://schemas.openxmlformats.org/presentationml/2006/main">
  <p:tag name="NUM" val="2"/>
</p:tagLst>
</file>

<file path=ppt/tags/tag336.xml><?xml version="1.0" encoding="utf-8"?>
<p:tagLst xmlns:a="http://schemas.openxmlformats.org/drawingml/2006/main" xmlns:r="http://schemas.openxmlformats.org/officeDocument/2006/relationships" xmlns:p="http://schemas.openxmlformats.org/presentationml/2006/main">
  <p:tag name="NUM" val="3"/>
</p:tagLst>
</file>

<file path=ppt/tags/tag337.xml><?xml version="1.0" encoding="utf-8"?>
<p:tagLst xmlns:a="http://schemas.openxmlformats.org/drawingml/2006/main" xmlns:r="http://schemas.openxmlformats.org/officeDocument/2006/relationships" xmlns:p="http://schemas.openxmlformats.org/presentationml/2006/main">
  <p:tag name="NUM" val="4"/>
</p:tagLst>
</file>

<file path=ppt/tags/tag338.xml><?xml version="1.0" encoding="utf-8"?>
<p:tagLst xmlns:a="http://schemas.openxmlformats.org/drawingml/2006/main" xmlns:r="http://schemas.openxmlformats.org/officeDocument/2006/relationships" xmlns:p="http://schemas.openxmlformats.org/presentationml/2006/main">
  <p:tag name="NUM" val="5"/>
</p:tagLst>
</file>

<file path=ppt/tags/tag339.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40.xml><?xml version="1.0" encoding="utf-8"?>
<p:tagLst xmlns:a="http://schemas.openxmlformats.org/drawingml/2006/main" xmlns:r="http://schemas.openxmlformats.org/officeDocument/2006/relationships" xmlns:p="http://schemas.openxmlformats.org/presentationml/2006/main">
  <p:tag name="NUM" val="2"/>
</p:tagLst>
</file>

<file path=ppt/tags/tag341.xml><?xml version="1.0" encoding="utf-8"?>
<p:tagLst xmlns:a="http://schemas.openxmlformats.org/drawingml/2006/main" xmlns:r="http://schemas.openxmlformats.org/officeDocument/2006/relationships" xmlns:p="http://schemas.openxmlformats.org/presentationml/2006/main">
  <p:tag name="NUM" val="3"/>
</p:tagLst>
</file>

<file path=ppt/tags/tag342.xml><?xml version="1.0" encoding="utf-8"?>
<p:tagLst xmlns:a="http://schemas.openxmlformats.org/drawingml/2006/main" xmlns:r="http://schemas.openxmlformats.org/officeDocument/2006/relationships" xmlns:p="http://schemas.openxmlformats.org/presentationml/2006/main">
  <p:tag name="NUM" val="4"/>
</p:tagLst>
</file>

<file path=ppt/tags/tag343.xml><?xml version="1.0" encoding="utf-8"?>
<p:tagLst xmlns:a="http://schemas.openxmlformats.org/drawingml/2006/main" xmlns:r="http://schemas.openxmlformats.org/officeDocument/2006/relationships" xmlns:p="http://schemas.openxmlformats.org/presentationml/2006/main">
  <p:tag name="NUM" val="5"/>
</p:tagLst>
</file>

<file path=ppt/tags/tag344.xml><?xml version="1.0" encoding="utf-8"?>
<p:tagLst xmlns:a="http://schemas.openxmlformats.org/drawingml/2006/main" xmlns:r="http://schemas.openxmlformats.org/officeDocument/2006/relationships" xmlns:p="http://schemas.openxmlformats.org/presentationml/2006/main">
  <p:tag name="NUM" val="6"/>
</p:tagLst>
</file>

<file path=ppt/tags/tag345.xml><?xml version="1.0" encoding="utf-8"?>
<p:tagLst xmlns:a="http://schemas.openxmlformats.org/drawingml/2006/main" xmlns:r="http://schemas.openxmlformats.org/officeDocument/2006/relationships" xmlns:p="http://schemas.openxmlformats.org/presentationml/2006/main">
  <p:tag name="NUM" val="1"/>
</p:tagLst>
</file>

<file path=ppt/tags/tag346.xml><?xml version="1.0" encoding="utf-8"?>
<p:tagLst xmlns:a="http://schemas.openxmlformats.org/drawingml/2006/main" xmlns:r="http://schemas.openxmlformats.org/officeDocument/2006/relationships" xmlns:p="http://schemas.openxmlformats.org/presentationml/2006/main">
  <p:tag name="NUM" val="2"/>
</p:tagLst>
</file>

<file path=ppt/tags/tag347.xml><?xml version="1.0" encoding="utf-8"?>
<p:tagLst xmlns:a="http://schemas.openxmlformats.org/drawingml/2006/main" xmlns:r="http://schemas.openxmlformats.org/officeDocument/2006/relationships" xmlns:p="http://schemas.openxmlformats.org/presentationml/2006/main">
  <p:tag name="NUM" val="3"/>
</p:tagLst>
</file>

<file path=ppt/tags/tag348.xml><?xml version="1.0" encoding="utf-8"?>
<p:tagLst xmlns:a="http://schemas.openxmlformats.org/drawingml/2006/main" xmlns:r="http://schemas.openxmlformats.org/officeDocument/2006/relationships" xmlns:p="http://schemas.openxmlformats.org/presentationml/2006/main">
  <p:tag name="NUM" val="4"/>
</p:tagLst>
</file>

<file path=ppt/tags/tag349.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50.xml><?xml version="1.0" encoding="utf-8"?>
<p:tagLst xmlns:a="http://schemas.openxmlformats.org/drawingml/2006/main" xmlns:r="http://schemas.openxmlformats.org/officeDocument/2006/relationships" xmlns:p="http://schemas.openxmlformats.org/presentationml/2006/main">
  <p:tag name="NUM" val="2"/>
</p:tagLst>
</file>

<file path=ppt/tags/tag351.xml><?xml version="1.0" encoding="utf-8"?>
<p:tagLst xmlns:a="http://schemas.openxmlformats.org/drawingml/2006/main" xmlns:r="http://schemas.openxmlformats.org/officeDocument/2006/relationships" xmlns:p="http://schemas.openxmlformats.org/presentationml/2006/main">
  <p:tag name="NUM" val="4"/>
</p:tagLst>
</file>

<file path=ppt/tags/tag352.xml><?xml version="1.0" encoding="utf-8"?>
<p:tagLst xmlns:a="http://schemas.openxmlformats.org/drawingml/2006/main" xmlns:r="http://schemas.openxmlformats.org/officeDocument/2006/relationships" xmlns:p="http://schemas.openxmlformats.org/presentationml/2006/main">
  <p:tag name="NUM" val="1"/>
</p:tagLst>
</file>

<file path=ppt/tags/tag353.xml><?xml version="1.0" encoding="utf-8"?>
<p:tagLst xmlns:a="http://schemas.openxmlformats.org/drawingml/2006/main" xmlns:r="http://schemas.openxmlformats.org/officeDocument/2006/relationships" xmlns:p="http://schemas.openxmlformats.org/presentationml/2006/main">
  <p:tag name="NUM" val="2"/>
</p:tagLst>
</file>

<file path=ppt/tags/tag354.xml><?xml version="1.0" encoding="utf-8"?>
<p:tagLst xmlns:a="http://schemas.openxmlformats.org/drawingml/2006/main" xmlns:r="http://schemas.openxmlformats.org/officeDocument/2006/relationships" xmlns:p="http://schemas.openxmlformats.org/presentationml/2006/main">
  <p:tag name="NUM" val="4"/>
</p:tagLst>
</file>

<file path=ppt/tags/tag355.xml><?xml version="1.0" encoding="utf-8"?>
<p:tagLst xmlns:a="http://schemas.openxmlformats.org/drawingml/2006/main" xmlns:r="http://schemas.openxmlformats.org/officeDocument/2006/relationships" xmlns:p="http://schemas.openxmlformats.org/presentationml/2006/main">
  <p:tag name="NUM" val="1"/>
</p:tagLst>
</file>

<file path=ppt/tags/tag356.xml><?xml version="1.0" encoding="utf-8"?>
<p:tagLst xmlns:a="http://schemas.openxmlformats.org/drawingml/2006/main" xmlns:r="http://schemas.openxmlformats.org/officeDocument/2006/relationships" xmlns:p="http://schemas.openxmlformats.org/presentationml/2006/main">
  <p:tag name="NUM" val="2"/>
</p:tagLst>
</file>

<file path=ppt/tags/tag357.xml><?xml version="1.0" encoding="utf-8"?>
<p:tagLst xmlns:a="http://schemas.openxmlformats.org/drawingml/2006/main" xmlns:r="http://schemas.openxmlformats.org/officeDocument/2006/relationships" xmlns:p="http://schemas.openxmlformats.org/presentationml/2006/main">
  <p:tag name="NUM" val="4"/>
</p:tagLst>
</file>

<file path=ppt/tags/tag358.xml><?xml version="1.0" encoding="utf-8"?>
<p:tagLst xmlns:a="http://schemas.openxmlformats.org/drawingml/2006/main" xmlns:r="http://schemas.openxmlformats.org/officeDocument/2006/relationships" xmlns:p="http://schemas.openxmlformats.org/presentationml/2006/main">
  <p:tag name="NUM" val="1"/>
</p:tagLst>
</file>

<file path=ppt/tags/tag359.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60.xml><?xml version="1.0" encoding="utf-8"?>
<p:tagLst xmlns:a="http://schemas.openxmlformats.org/drawingml/2006/main" xmlns:r="http://schemas.openxmlformats.org/officeDocument/2006/relationships" xmlns:p="http://schemas.openxmlformats.org/presentationml/2006/main">
  <p:tag name="NUM" val="4"/>
</p:tagLst>
</file>

<file path=ppt/tags/tag361.xml><?xml version="1.0" encoding="utf-8"?>
<p:tagLst xmlns:a="http://schemas.openxmlformats.org/drawingml/2006/main" xmlns:r="http://schemas.openxmlformats.org/officeDocument/2006/relationships" xmlns:p="http://schemas.openxmlformats.org/presentationml/2006/main">
  <p:tag name="NUM" val="1"/>
</p:tagLst>
</file>

<file path=ppt/tags/tag362.xml><?xml version="1.0" encoding="utf-8"?>
<p:tagLst xmlns:a="http://schemas.openxmlformats.org/drawingml/2006/main" xmlns:r="http://schemas.openxmlformats.org/officeDocument/2006/relationships" xmlns:p="http://schemas.openxmlformats.org/presentationml/2006/main">
  <p:tag name="NUM" val="2"/>
</p:tagLst>
</file>

<file path=ppt/tags/tag363.xml><?xml version="1.0" encoding="utf-8"?>
<p:tagLst xmlns:a="http://schemas.openxmlformats.org/drawingml/2006/main" xmlns:r="http://schemas.openxmlformats.org/officeDocument/2006/relationships" xmlns:p="http://schemas.openxmlformats.org/presentationml/2006/main">
  <p:tag name="NUM" val="4"/>
</p:tagLst>
</file>

<file path=ppt/tags/tag364.xml><?xml version="1.0" encoding="utf-8"?>
<p:tagLst xmlns:a="http://schemas.openxmlformats.org/drawingml/2006/main" xmlns:r="http://schemas.openxmlformats.org/officeDocument/2006/relationships" xmlns:p="http://schemas.openxmlformats.org/presentationml/2006/main">
  <p:tag name="NUM" val="1"/>
</p:tagLst>
</file>

<file path=ppt/tags/tag365.xml><?xml version="1.0" encoding="utf-8"?>
<p:tagLst xmlns:a="http://schemas.openxmlformats.org/drawingml/2006/main" xmlns:r="http://schemas.openxmlformats.org/officeDocument/2006/relationships" xmlns:p="http://schemas.openxmlformats.org/presentationml/2006/main">
  <p:tag name="NUM" val="2"/>
</p:tagLst>
</file>

<file path=ppt/tags/tag366.xml><?xml version="1.0" encoding="utf-8"?>
<p:tagLst xmlns:a="http://schemas.openxmlformats.org/drawingml/2006/main" xmlns:r="http://schemas.openxmlformats.org/officeDocument/2006/relationships" xmlns:p="http://schemas.openxmlformats.org/presentationml/2006/main">
  <p:tag name="NUM" val="4"/>
</p:tagLst>
</file>

<file path=ppt/tags/tag367.xml><?xml version="1.0" encoding="utf-8"?>
<p:tagLst xmlns:a="http://schemas.openxmlformats.org/drawingml/2006/main" xmlns:r="http://schemas.openxmlformats.org/officeDocument/2006/relationships" xmlns:p="http://schemas.openxmlformats.org/presentationml/2006/main">
  <p:tag name="NUM" val="1"/>
</p:tagLst>
</file>

<file path=ppt/tags/tag368.xml><?xml version="1.0" encoding="utf-8"?>
<p:tagLst xmlns:a="http://schemas.openxmlformats.org/drawingml/2006/main" xmlns:r="http://schemas.openxmlformats.org/officeDocument/2006/relationships" xmlns:p="http://schemas.openxmlformats.org/presentationml/2006/main">
  <p:tag name="NUM" val="2"/>
</p:tagLst>
</file>

<file path=ppt/tags/tag369.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70.xml><?xml version="1.0" encoding="utf-8"?>
<p:tagLst xmlns:a="http://schemas.openxmlformats.org/drawingml/2006/main" xmlns:r="http://schemas.openxmlformats.org/officeDocument/2006/relationships" xmlns:p="http://schemas.openxmlformats.org/presentationml/2006/main">
  <p:tag name="NUM" val="4"/>
</p:tagLst>
</file>

<file path=ppt/tags/tag371.xml><?xml version="1.0" encoding="utf-8"?>
<p:tagLst xmlns:a="http://schemas.openxmlformats.org/drawingml/2006/main" xmlns:r="http://schemas.openxmlformats.org/officeDocument/2006/relationships" xmlns:p="http://schemas.openxmlformats.org/presentationml/2006/main">
  <p:tag name="NUM" val="1"/>
</p:tagLst>
</file>

<file path=ppt/tags/tag372.xml><?xml version="1.0" encoding="utf-8"?>
<p:tagLst xmlns:a="http://schemas.openxmlformats.org/drawingml/2006/main" xmlns:r="http://schemas.openxmlformats.org/officeDocument/2006/relationships" xmlns:p="http://schemas.openxmlformats.org/presentationml/2006/main">
  <p:tag name="NUM" val="2"/>
</p:tagLst>
</file>

<file path=ppt/tags/tag373.xml><?xml version="1.0" encoding="utf-8"?>
<p:tagLst xmlns:a="http://schemas.openxmlformats.org/drawingml/2006/main" xmlns:r="http://schemas.openxmlformats.org/officeDocument/2006/relationships" xmlns:p="http://schemas.openxmlformats.org/presentationml/2006/main">
  <p:tag name="NUM" val="3"/>
</p:tagLst>
</file>

<file path=ppt/tags/tag374.xml><?xml version="1.0" encoding="utf-8"?>
<p:tagLst xmlns:a="http://schemas.openxmlformats.org/drawingml/2006/main" xmlns:r="http://schemas.openxmlformats.org/officeDocument/2006/relationships" xmlns:p="http://schemas.openxmlformats.org/presentationml/2006/main">
  <p:tag name="NUM" val="4"/>
</p:tagLst>
</file>

<file path=ppt/tags/tag375.xml><?xml version="1.0" encoding="utf-8"?>
<p:tagLst xmlns:a="http://schemas.openxmlformats.org/drawingml/2006/main" xmlns:r="http://schemas.openxmlformats.org/officeDocument/2006/relationships" xmlns:p="http://schemas.openxmlformats.org/presentationml/2006/main">
  <p:tag name="NUM" val="1"/>
</p:tagLst>
</file>

<file path=ppt/tags/tag376.xml><?xml version="1.0" encoding="utf-8"?>
<p:tagLst xmlns:a="http://schemas.openxmlformats.org/drawingml/2006/main" xmlns:r="http://schemas.openxmlformats.org/officeDocument/2006/relationships" xmlns:p="http://schemas.openxmlformats.org/presentationml/2006/main">
  <p:tag name="NUM" val="2"/>
</p:tagLst>
</file>

<file path=ppt/tags/tag377.xml><?xml version="1.0" encoding="utf-8"?>
<p:tagLst xmlns:a="http://schemas.openxmlformats.org/drawingml/2006/main" xmlns:r="http://schemas.openxmlformats.org/officeDocument/2006/relationships" xmlns:p="http://schemas.openxmlformats.org/presentationml/2006/main">
  <p:tag name="NUM" val="3"/>
</p:tagLst>
</file>

<file path=ppt/tags/tag378.xml><?xml version="1.0" encoding="utf-8"?>
<p:tagLst xmlns:a="http://schemas.openxmlformats.org/drawingml/2006/main" xmlns:r="http://schemas.openxmlformats.org/officeDocument/2006/relationships" xmlns:p="http://schemas.openxmlformats.org/presentationml/2006/main">
  <p:tag name="NUM" val="4"/>
</p:tagLst>
</file>

<file path=ppt/tags/tag379.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80.xml><?xml version="1.0" encoding="utf-8"?>
<p:tagLst xmlns:a="http://schemas.openxmlformats.org/drawingml/2006/main" xmlns:r="http://schemas.openxmlformats.org/officeDocument/2006/relationships" xmlns:p="http://schemas.openxmlformats.org/presentationml/2006/main">
  <p:tag name="NUM" val="2"/>
</p:tagLst>
</file>

<file path=ppt/tags/tag381.xml><?xml version="1.0" encoding="utf-8"?>
<p:tagLst xmlns:a="http://schemas.openxmlformats.org/drawingml/2006/main" xmlns:r="http://schemas.openxmlformats.org/officeDocument/2006/relationships" xmlns:p="http://schemas.openxmlformats.org/presentationml/2006/main">
  <p:tag name="NUM" val="3"/>
</p:tagLst>
</file>

<file path=ppt/tags/tag382.xml><?xml version="1.0" encoding="utf-8"?>
<p:tagLst xmlns:a="http://schemas.openxmlformats.org/drawingml/2006/main" xmlns:r="http://schemas.openxmlformats.org/officeDocument/2006/relationships" xmlns:p="http://schemas.openxmlformats.org/presentationml/2006/main">
  <p:tag name="NUM" val="4"/>
</p:tagLst>
</file>

<file path=ppt/tags/tag383.xml><?xml version="1.0" encoding="utf-8"?>
<p:tagLst xmlns:a="http://schemas.openxmlformats.org/drawingml/2006/main" xmlns:r="http://schemas.openxmlformats.org/officeDocument/2006/relationships" xmlns:p="http://schemas.openxmlformats.org/presentationml/2006/main">
  <p:tag name="NUM" val="1"/>
</p:tagLst>
</file>

<file path=ppt/tags/tag384.xml><?xml version="1.0" encoding="utf-8"?>
<p:tagLst xmlns:a="http://schemas.openxmlformats.org/drawingml/2006/main" xmlns:r="http://schemas.openxmlformats.org/officeDocument/2006/relationships" xmlns:p="http://schemas.openxmlformats.org/presentationml/2006/main">
  <p:tag name="NUM" val="2"/>
</p:tagLst>
</file>

<file path=ppt/tags/tag385.xml><?xml version="1.0" encoding="utf-8"?>
<p:tagLst xmlns:a="http://schemas.openxmlformats.org/drawingml/2006/main" xmlns:r="http://schemas.openxmlformats.org/officeDocument/2006/relationships" xmlns:p="http://schemas.openxmlformats.org/presentationml/2006/main">
  <p:tag name="NUM" val="3"/>
</p:tagLst>
</file>

<file path=ppt/tags/tag386.xml><?xml version="1.0" encoding="utf-8"?>
<p:tagLst xmlns:a="http://schemas.openxmlformats.org/drawingml/2006/main" xmlns:r="http://schemas.openxmlformats.org/officeDocument/2006/relationships" xmlns:p="http://schemas.openxmlformats.org/presentationml/2006/main">
  <p:tag name="NUM" val="4"/>
</p:tagLst>
</file>

<file path=ppt/tags/tag387.xml><?xml version="1.0" encoding="utf-8"?>
<p:tagLst xmlns:a="http://schemas.openxmlformats.org/drawingml/2006/main" xmlns:r="http://schemas.openxmlformats.org/officeDocument/2006/relationships" xmlns:p="http://schemas.openxmlformats.org/presentationml/2006/main">
  <p:tag name="NUM" val="1"/>
</p:tagLst>
</file>

<file path=ppt/tags/tag388.xml><?xml version="1.0" encoding="utf-8"?>
<p:tagLst xmlns:a="http://schemas.openxmlformats.org/drawingml/2006/main" xmlns:r="http://schemas.openxmlformats.org/officeDocument/2006/relationships" xmlns:p="http://schemas.openxmlformats.org/presentationml/2006/main">
  <p:tag name="NUM" val="2"/>
</p:tagLst>
</file>

<file path=ppt/tags/tag389.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390.xml><?xml version="1.0" encoding="utf-8"?>
<p:tagLst xmlns:a="http://schemas.openxmlformats.org/drawingml/2006/main" xmlns:r="http://schemas.openxmlformats.org/officeDocument/2006/relationships" xmlns:p="http://schemas.openxmlformats.org/presentationml/2006/main">
  <p:tag name="NUM" val="4"/>
</p:tagLst>
</file>

<file path=ppt/tags/tag391.xml><?xml version="1.0" encoding="utf-8"?>
<p:tagLst xmlns:a="http://schemas.openxmlformats.org/drawingml/2006/main" xmlns:r="http://schemas.openxmlformats.org/officeDocument/2006/relationships" xmlns:p="http://schemas.openxmlformats.org/presentationml/2006/main">
  <p:tag name="NUM" val="1"/>
</p:tagLst>
</file>

<file path=ppt/tags/tag392.xml><?xml version="1.0" encoding="utf-8"?>
<p:tagLst xmlns:a="http://schemas.openxmlformats.org/drawingml/2006/main" xmlns:r="http://schemas.openxmlformats.org/officeDocument/2006/relationships" xmlns:p="http://schemas.openxmlformats.org/presentationml/2006/main">
  <p:tag name="NUM" val="2"/>
</p:tagLst>
</file>

<file path=ppt/tags/tag393.xml><?xml version="1.0" encoding="utf-8"?>
<p:tagLst xmlns:a="http://schemas.openxmlformats.org/drawingml/2006/main" xmlns:r="http://schemas.openxmlformats.org/officeDocument/2006/relationships" xmlns:p="http://schemas.openxmlformats.org/presentationml/2006/main">
  <p:tag name="NUM" val="3"/>
</p:tagLst>
</file>

<file path=ppt/tags/tag394.xml><?xml version="1.0" encoding="utf-8"?>
<p:tagLst xmlns:a="http://schemas.openxmlformats.org/drawingml/2006/main" xmlns:r="http://schemas.openxmlformats.org/officeDocument/2006/relationships" xmlns:p="http://schemas.openxmlformats.org/presentationml/2006/main">
  <p:tag name="NUM" val="4"/>
</p:tagLst>
</file>

<file path=ppt/tags/tag395.xml><?xml version="1.0" encoding="utf-8"?>
<p:tagLst xmlns:a="http://schemas.openxmlformats.org/drawingml/2006/main" xmlns:r="http://schemas.openxmlformats.org/officeDocument/2006/relationships" xmlns:p="http://schemas.openxmlformats.org/presentationml/2006/main">
  <p:tag name="NUM" val="1"/>
</p:tagLst>
</file>

<file path=ppt/tags/tag396.xml><?xml version="1.0" encoding="utf-8"?>
<p:tagLst xmlns:a="http://schemas.openxmlformats.org/drawingml/2006/main" xmlns:r="http://schemas.openxmlformats.org/officeDocument/2006/relationships" xmlns:p="http://schemas.openxmlformats.org/presentationml/2006/main">
  <p:tag name="NUM" val="2"/>
</p:tagLst>
</file>

<file path=ppt/tags/tag397.xml><?xml version="1.0" encoding="utf-8"?>
<p:tagLst xmlns:a="http://schemas.openxmlformats.org/drawingml/2006/main" xmlns:r="http://schemas.openxmlformats.org/officeDocument/2006/relationships" xmlns:p="http://schemas.openxmlformats.org/presentationml/2006/main">
  <p:tag name="NUM" val="3"/>
</p:tagLst>
</file>

<file path=ppt/tags/tag398.xml><?xml version="1.0" encoding="utf-8"?>
<p:tagLst xmlns:a="http://schemas.openxmlformats.org/drawingml/2006/main" xmlns:r="http://schemas.openxmlformats.org/officeDocument/2006/relationships" xmlns:p="http://schemas.openxmlformats.org/presentationml/2006/main">
  <p:tag name="NUM" val="1"/>
</p:tagLst>
</file>

<file path=ppt/tags/tag39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00.xml><?xml version="1.0" encoding="utf-8"?>
<p:tagLst xmlns:a="http://schemas.openxmlformats.org/drawingml/2006/main" xmlns:r="http://schemas.openxmlformats.org/officeDocument/2006/relationships" xmlns:p="http://schemas.openxmlformats.org/presentationml/2006/main">
  <p:tag name="NUM" val="3"/>
</p:tagLst>
</file>

<file path=ppt/tags/tag401.xml><?xml version="1.0" encoding="utf-8"?>
<p:tagLst xmlns:a="http://schemas.openxmlformats.org/drawingml/2006/main" xmlns:r="http://schemas.openxmlformats.org/officeDocument/2006/relationships" xmlns:p="http://schemas.openxmlformats.org/presentationml/2006/main">
  <p:tag name="NUM" val="4"/>
</p:tagLst>
</file>

<file path=ppt/tags/tag402.xml><?xml version="1.0" encoding="utf-8"?>
<p:tagLst xmlns:a="http://schemas.openxmlformats.org/drawingml/2006/main" xmlns:r="http://schemas.openxmlformats.org/officeDocument/2006/relationships" xmlns:p="http://schemas.openxmlformats.org/presentationml/2006/main">
  <p:tag name="NUM" val="1"/>
</p:tagLst>
</file>

<file path=ppt/tags/tag403.xml><?xml version="1.0" encoding="utf-8"?>
<p:tagLst xmlns:a="http://schemas.openxmlformats.org/drawingml/2006/main" xmlns:r="http://schemas.openxmlformats.org/officeDocument/2006/relationships" xmlns:p="http://schemas.openxmlformats.org/presentationml/2006/main">
  <p:tag name="NUM" val="2"/>
</p:tagLst>
</file>

<file path=ppt/tags/tag404.xml><?xml version="1.0" encoding="utf-8"?>
<p:tagLst xmlns:a="http://schemas.openxmlformats.org/drawingml/2006/main" xmlns:r="http://schemas.openxmlformats.org/officeDocument/2006/relationships" xmlns:p="http://schemas.openxmlformats.org/presentationml/2006/main">
  <p:tag name="NUM" val="3"/>
</p:tagLst>
</file>

<file path=ppt/tags/tag405.xml><?xml version="1.0" encoding="utf-8"?>
<p:tagLst xmlns:a="http://schemas.openxmlformats.org/drawingml/2006/main" xmlns:r="http://schemas.openxmlformats.org/officeDocument/2006/relationships" xmlns:p="http://schemas.openxmlformats.org/presentationml/2006/main">
  <p:tag name="NUM" val="4"/>
</p:tagLst>
</file>

<file path=ppt/tags/tag406.xml><?xml version="1.0" encoding="utf-8"?>
<p:tagLst xmlns:a="http://schemas.openxmlformats.org/drawingml/2006/main" xmlns:r="http://schemas.openxmlformats.org/officeDocument/2006/relationships" xmlns:p="http://schemas.openxmlformats.org/presentationml/2006/main">
  <p:tag name="NUM" val="1"/>
</p:tagLst>
</file>

<file path=ppt/tags/tag407.xml><?xml version="1.0" encoding="utf-8"?>
<p:tagLst xmlns:a="http://schemas.openxmlformats.org/drawingml/2006/main" xmlns:r="http://schemas.openxmlformats.org/officeDocument/2006/relationships" xmlns:p="http://schemas.openxmlformats.org/presentationml/2006/main">
  <p:tag name="NUM" val="2"/>
</p:tagLst>
</file>

<file path=ppt/tags/tag408.xml><?xml version="1.0" encoding="utf-8"?>
<p:tagLst xmlns:a="http://schemas.openxmlformats.org/drawingml/2006/main" xmlns:r="http://schemas.openxmlformats.org/officeDocument/2006/relationships" xmlns:p="http://schemas.openxmlformats.org/presentationml/2006/main">
  <p:tag name="NUM" val="3"/>
</p:tagLst>
</file>

<file path=ppt/tags/tag409.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10.xml><?xml version="1.0" encoding="utf-8"?>
<p:tagLst xmlns:a="http://schemas.openxmlformats.org/drawingml/2006/main" xmlns:r="http://schemas.openxmlformats.org/officeDocument/2006/relationships" xmlns:p="http://schemas.openxmlformats.org/presentationml/2006/main">
  <p:tag name="NUM" val="1"/>
</p:tagLst>
</file>

<file path=ppt/tags/tag411.xml><?xml version="1.0" encoding="utf-8"?>
<p:tagLst xmlns:a="http://schemas.openxmlformats.org/drawingml/2006/main" xmlns:r="http://schemas.openxmlformats.org/officeDocument/2006/relationships" xmlns:p="http://schemas.openxmlformats.org/presentationml/2006/main">
  <p:tag name="NUM" val="2"/>
</p:tagLst>
</file>

<file path=ppt/tags/tag412.xml><?xml version="1.0" encoding="utf-8"?>
<p:tagLst xmlns:a="http://schemas.openxmlformats.org/drawingml/2006/main" xmlns:r="http://schemas.openxmlformats.org/officeDocument/2006/relationships" xmlns:p="http://schemas.openxmlformats.org/presentationml/2006/main">
  <p:tag name="NUM" val="3"/>
</p:tagLst>
</file>

<file path=ppt/tags/tag413.xml><?xml version="1.0" encoding="utf-8"?>
<p:tagLst xmlns:a="http://schemas.openxmlformats.org/drawingml/2006/main" xmlns:r="http://schemas.openxmlformats.org/officeDocument/2006/relationships" xmlns:p="http://schemas.openxmlformats.org/presentationml/2006/main">
  <p:tag name="NUM" val="4"/>
</p:tagLst>
</file>

<file path=ppt/tags/tag414.xml><?xml version="1.0" encoding="utf-8"?>
<p:tagLst xmlns:a="http://schemas.openxmlformats.org/drawingml/2006/main" xmlns:r="http://schemas.openxmlformats.org/officeDocument/2006/relationships" xmlns:p="http://schemas.openxmlformats.org/presentationml/2006/main">
  <p:tag name="NUM" val="1"/>
</p:tagLst>
</file>

<file path=ppt/tags/tag415.xml><?xml version="1.0" encoding="utf-8"?>
<p:tagLst xmlns:a="http://schemas.openxmlformats.org/drawingml/2006/main" xmlns:r="http://schemas.openxmlformats.org/officeDocument/2006/relationships" xmlns:p="http://schemas.openxmlformats.org/presentationml/2006/main">
  <p:tag name="NUM" val="2"/>
</p:tagLst>
</file>

<file path=ppt/tags/tag416.xml><?xml version="1.0" encoding="utf-8"?>
<p:tagLst xmlns:a="http://schemas.openxmlformats.org/drawingml/2006/main" xmlns:r="http://schemas.openxmlformats.org/officeDocument/2006/relationships" xmlns:p="http://schemas.openxmlformats.org/presentationml/2006/main">
  <p:tag name="NUM" val="3"/>
</p:tagLst>
</file>

<file path=ppt/tags/tag417.xml><?xml version="1.0" encoding="utf-8"?>
<p:tagLst xmlns:a="http://schemas.openxmlformats.org/drawingml/2006/main" xmlns:r="http://schemas.openxmlformats.org/officeDocument/2006/relationships" xmlns:p="http://schemas.openxmlformats.org/presentationml/2006/main">
  <p:tag name="NUM" val="4"/>
</p:tagLst>
</file>

<file path=ppt/tags/tag418.xml><?xml version="1.0" encoding="utf-8"?>
<p:tagLst xmlns:a="http://schemas.openxmlformats.org/drawingml/2006/main" xmlns:r="http://schemas.openxmlformats.org/officeDocument/2006/relationships" xmlns:p="http://schemas.openxmlformats.org/presentationml/2006/main">
  <p:tag name="NUM" val="1"/>
</p:tagLst>
</file>

<file path=ppt/tags/tag419.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20.xml><?xml version="1.0" encoding="utf-8"?>
<p:tagLst xmlns:a="http://schemas.openxmlformats.org/drawingml/2006/main" xmlns:r="http://schemas.openxmlformats.org/officeDocument/2006/relationships" xmlns:p="http://schemas.openxmlformats.org/presentationml/2006/main">
  <p:tag name="NUM" val="3"/>
</p:tagLst>
</file>

<file path=ppt/tags/tag421.xml><?xml version="1.0" encoding="utf-8"?>
<p:tagLst xmlns:a="http://schemas.openxmlformats.org/drawingml/2006/main" xmlns:r="http://schemas.openxmlformats.org/officeDocument/2006/relationships" xmlns:p="http://schemas.openxmlformats.org/presentationml/2006/main">
  <p:tag name="NUM" val="4"/>
</p:tagLst>
</file>

<file path=ppt/tags/tag422.xml><?xml version="1.0" encoding="utf-8"?>
<p:tagLst xmlns:a="http://schemas.openxmlformats.org/drawingml/2006/main" xmlns:r="http://schemas.openxmlformats.org/officeDocument/2006/relationships" xmlns:p="http://schemas.openxmlformats.org/presentationml/2006/main">
  <p:tag name="NUM" val="1"/>
</p:tagLst>
</file>

<file path=ppt/tags/tag423.xml><?xml version="1.0" encoding="utf-8"?>
<p:tagLst xmlns:a="http://schemas.openxmlformats.org/drawingml/2006/main" xmlns:r="http://schemas.openxmlformats.org/officeDocument/2006/relationships" xmlns:p="http://schemas.openxmlformats.org/presentationml/2006/main">
  <p:tag name="NUM" val="2"/>
</p:tagLst>
</file>

<file path=ppt/tags/tag424.xml><?xml version="1.0" encoding="utf-8"?>
<p:tagLst xmlns:a="http://schemas.openxmlformats.org/drawingml/2006/main" xmlns:r="http://schemas.openxmlformats.org/officeDocument/2006/relationships" xmlns:p="http://schemas.openxmlformats.org/presentationml/2006/main">
  <p:tag name="NUM" val="3"/>
</p:tagLst>
</file>

<file path=ppt/tags/tag425.xml><?xml version="1.0" encoding="utf-8"?>
<p:tagLst xmlns:a="http://schemas.openxmlformats.org/drawingml/2006/main" xmlns:r="http://schemas.openxmlformats.org/officeDocument/2006/relationships" xmlns:p="http://schemas.openxmlformats.org/presentationml/2006/main">
  <p:tag name="NUM" val="4"/>
</p:tagLst>
</file>

<file path=ppt/tags/tag426.xml><?xml version="1.0" encoding="utf-8"?>
<p:tagLst xmlns:a="http://schemas.openxmlformats.org/drawingml/2006/main" xmlns:r="http://schemas.openxmlformats.org/officeDocument/2006/relationships" xmlns:p="http://schemas.openxmlformats.org/presentationml/2006/main">
  <p:tag name="NUM" val="1"/>
</p:tagLst>
</file>

<file path=ppt/tags/tag427.xml><?xml version="1.0" encoding="utf-8"?>
<p:tagLst xmlns:a="http://schemas.openxmlformats.org/drawingml/2006/main" xmlns:r="http://schemas.openxmlformats.org/officeDocument/2006/relationships" xmlns:p="http://schemas.openxmlformats.org/presentationml/2006/main">
  <p:tag name="NUM" val="2"/>
</p:tagLst>
</file>

<file path=ppt/tags/tag428.xml><?xml version="1.0" encoding="utf-8"?>
<p:tagLst xmlns:a="http://schemas.openxmlformats.org/drawingml/2006/main" xmlns:r="http://schemas.openxmlformats.org/officeDocument/2006/relationships" xmlns:p="http://schemas.openxmlformats.org/presentationml/2006/main">
  <p:tag name="NUM" val="3"/>
</p:tagLst>
</file>

<file path=ppt/tags/tag429.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30.xml><?xml version="1.0" encoding="utf-8"?>
<p:tagLst xmlns:a="http://schemas.openxmlformats.org/drawingml/2006/main" xmlns:r="http://schemas.openxmlformats.org/officeDocument/2006/relationships" xmlns:p="http://schemas.openxmlformats.org/presentationml/2006/main">
  <p:tag name="NUM" val="1"/>
</p:tagLst>
</file>

<file path=ppt/tags/tag431.xml><?xml version="1.0" encoding="utf-8"?>
<p:tagLst xmlns:a="http://schemas.openxmlformats.org/drawingml/2006/main" xmlns:r="http://schemas.openxmlformats.org/officeDocument/2006/relationships" xmlns:p="http://schemas.openxmlformats.org/presentationml/2006/main">
  <p:tag name="NUM" val="2"/>
</p:tagLst>
</file>

<file path=ppt/tags/tag432.xml><?xml version="1.0" encoding="utf-8"?>
<p:tagLst xmlns:a="http://schemas.openxmlformats.org/drawingml/2006/main" xmlns:r="http://schemas.openxmlformats.org/officeDocument/2006/relationships" xmlns:p="http://schemas.openxmlformats.org/presentationml/2006/main">
  <p:tag name="NUM" val="3"/>
</p:tagLst>
</file>

<file path=ppt/tags/tag433.xml><?xml version="1.0" encoding="utf-8"?>
<p:tagLst xmlns:a="http://schemas.openxmlformats.org/drawingml/2006/main" xmlns:r="http://schemas.openxmlformats.org/officeDocument/2006/relationships" xmlns:p="http://schemas.openxmlformats.org/presentationml/2006/main">
  <p:tag name="NUM" val="4"/>
</p:tagLst>
</file>

<file path=ppt/tags/tag434.xml><?xml version="1.0" encoding="utf-8"?>
<p:tagLst xmlns:a="http://schemas.openxmlformats.org/drawingml/2006/main" xmlns:r="http://schemas.openxmlformats.org/officeDocument/2006/relationships" xmlns:p="http://schemas.openxmlformats.org/presentationml/2006/main">
  <p:tag name="NUM" val="1"/>
</p:tagLst>
</file>

<file path=ppt/tags/tag435.xml><?xml version="1.0" encoding="utf-8"?>
<p:tagLst xmlns:a="http://schemas.openxmlformats.org/drawingml/2006/main" xmlns:r="http://schemas.openxmlformats.org/officeDocument/2006/relationships" xmlns:p="http://schemas.openxmlformats.org/presentationml/2006/main">
  <p:tag name="NUM" val="2"/>
</p:tagLst>
</file>

<file path=ppt/tags/tag436.xml><?xml version="1.0" encoding="utf-8"?>
<p:tagLst xmlns:a="http://schemas.openxmlformats.org/drawingml/2006/main" xmlns:r="http://schemas.openxmlformats.org/officeDocument/2006/relationships" xmlns:p="http://schemas.openxmlformats.org/presentationml/2006/main">
  <p:tag name="NUM" val="3"/>
</p:tagLst>
</file>

<file path=ppt/tags/tag437.xml><?xml version="1.0" encoding="utf-8"?>
<p:tagLst xmlns:a="http://schemas.openxmlformats.org/drawingml/2006/main" xmlns:r="http://schemas.openxmlformats.org/officeDocument/2006/relationships" xmlns:p="http://schemas.openxmlformats.org/presentationml/2006/main">
  <p:tag name="NUM" val="4"/>
</p:tagLst>
</file>

<file path=ppt/tags/tag438.xml><?xml version="1.0" encoding="utf-8"?>
<p:tagLst xmlns:a="http://schemas.openxmlformats.org/drawingml/2006/main" xmlns:r="http://schemas.openxmlformats.org/officeDocument/2006/relationships" xmlns:p="http://schemas.openxmlformats.org/presentationml/2006/main">
  <p:tag name="NUM" val="1"/>
</p:tagLst>
</file>

<file path=ppt/tags/tag439.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40.xml><?xml version="1.0" encoding="utf-8"?>
<p:tagLst xmlns:a="http://schemas.openxmlformats.org/drawingml/2006/main" xmlns:r="http://schemas.openxmlformats.org/officeDocument/2006/relationships" xmlns:p="http://schemas.openxmlformats.org/presentationml/2006/main">
  <p:tag name="NUM" val="3"/>
</p:tagLst>
</file>

<file path=ppt/tags/tag441.xml><?xml version="1.0" encoding="utf-8"?>
<p:tagLst xmlns:a="http://schemas.openxmlformats.org/drawingml/2006/main" xmlns:r="http://schemas.openxmlformats.org/officeDocument/2006/relationships" xmlns:p="http://schemas.openxmlformats.org/presentationml/2006/main">
  <p:tag name="NUM" val="4"/>
</p:tagLst>
</file>

<file path=ppt/tags/tag442.xml><?xml version="1.0" encoding="utf-8"?>
<p:tagLst xmlns:a="http://schemas.openxmlformats.org/drawingml/2006/main" xmlns:r="http://schemas.openxmlformats.org/officeDocument/2006/relationships" xmlns:p="http://schemas.openxmlformats.org/presentationml/2006/main">
  <p:tag name="NUM" val="1"/>
</p:tagLst>
</file>

<file path=ppt/tags/tag443.xml><?xml version="1.0" encoding="utf-8"?>
<p:tagLst xmlns:a="http://schemas.openxmlformats.org/drawingml/2006/main" xmlns:r="http://schemas.openxmlformats.org/officeDocument/2006/relationships" xmlns:p="http://schemas.openxmlformats.org/presentationml/2006/main">
  <p:tag name="NUM" val="2"/>
</p:tagLst>
</file>

<file path=ppt/tags/tag444.xml><?xml version="1.0" encoding="utf-8"?>
<p:tagLst xmlns:a="http://schemas.openxmlformats.org/drawingml/2006/main" xmlns:r="http://schemas.openxmlformats.org/officeDocument/2006/relationships" xmlns:p="http://schemas.openxmlformats.org/presentationml/2006/main">
  <p:tag name="NUM" val="3"/>
</p:tagLst>
</file>

<file path=ppt/tags/tag445.xml><?xml version="1.0" encoding="utf-8"?>
<p:tagLst xmlns:a="http://schemas.openxmlformats.org/drawingml/2006/main" xmlns:r="http://schemas.openxmlformats.org/officeDocument/2006/relationships" xmlns:p="http://schemas.openxmlformats.org/presentationml/2006/main">
  <p:tag name="NUM" val="4"/>
</p:tagLst>
</file>

<file path=ppt/tags/tag446.xml><?xml version="1.0" encoding="utf-8"?>
<p:tagLst xmlns:a="http://schemas.openxmlformats.org/drawingml/2006/main" xmlns:r="http://schemas.openxmlformats.org/officeDocument/2006/relationships" xmlns:p="http://schemas.openxmlformats.org/presentationml/2006/main">
  <p:tag name="NUM" val="1"/>
</p:tagLst>
</file>

<file path=ppt/tags/tag447.xml><?xml version="1.0" encoding="utf-8"?>
<p:tagLst xmlns:a="http://schemas.openxmlformats.org/drawingml/2006/main" xmlns:r="http://schemas.openxmlformats.org/officeDocument/2006/relationships" xmlns:p="http://schemas.openxmlformats.org/presentationml/2006/main">
  <p:tag name="NUM" val="2"/>
</p:tagLst>
</file>

<file path=ppt/tags/tag448.xml><?xml version="1.0" encoding="utf-8"?>
<p:tagLst xmlns:a="http://schemas.openxmlformats.org/drawingml/2006/main" xmlns:r="http://schemas.openxmlformats.org/officeDocument/2006/relationships" xmlns:p="http://schemas.openxmlformats.org/presentationml/2006/main">
  <p:tag name="NUM" val="3"/>
</p:tagLst>
</file>

<file path=ppt/tags/tag449.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50.xml><?xml version="1.0" encoding="utf-8"?>
<p:tagLst xmlns:a="http://schemas.openxmlformats.org/drawingml/2006/main" xmlns:r="http://schemas.openxmlformats.org/officeDocument/2006/relationships" xmlns:p="http://schemas.openxmlformats.org/presentationml/2006/main">
  <p:tag name="NUM" val="1"/>
</p:tagLst>
</file>

<file path=ppt/tags/tag451.xml><?xml version="1.0" encoding="utf-8"?>
<p:tagLst xmlns:a="http://schemas.openxmlformats.org/drawingml/2006/main" xmlns:r="http://schemas.openxmlformats.org/officeDocument/2006/relationships" xmlns:p="http://schemas.openxmlformats.org/presentationml/2006/main">
  <p:tag name="NUM" val="2"/>
</p:tagLst>
</file>

<file path=ppt/tags/tag452.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1b11901f-624a-4c3a-9c8d-d3442876088b" xsi:nil="true"/>
    <SharedWithUsers xmlns="2ca7a0ce-f931-4d65-96ac-bab7152f8928">
      <UserInfo>
        <DisplayName>Kim D'Amour</DisplayName>
        <AccountId>34</AccountId>
        <AccountType/>
      </UserInfo>
      <UserInfo>
        <DisplayName>Sophie Hébert</DisplayName>
        <AccountId>58</AccountId>
        <AccountType/>
      </UserInfo>
    </SharedWithUsers>
    <TaxCatchAll xmlns="2ca7a0ce-f931-4d65-96ac-bab7152f8928" xsi:nil="true"/>
    <lcf76f155ced4ddcb4097134ff3c332f xmlns="1b11901f-624a-4c3a-9c8d-d3442876088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4EC58139DA684E9AD90F86C742B2D1" ma:contentTypeVersion="19" ma:contentTypeDescription="Create a new document." ma:contentTypeScope="" ma:versionID="a3402ee205feb872f5d5f7e082102026">
  <xsd:schema xmlns:xsd="http://www.w3.org/2001/XMLSchema" xmlns:xs="http://www.w3.org/2001/XMLSchema" xmlns:p="http://schemas.microsoft.com/office/2006/metadata/properties" xmlns:ns2="1b11901f-624a-4c3a-9c8d-d3442876088b" xmlns:ns3="2ca7a0ce-f931-4d65-96ac-bab7152f8928" targetNamespace="http://schemas.microsoft.com/office/2006/metadata/properties" ma:root="true" ma:fieldsID="e944cd1b168868a36e6407aa872610dc" ns2:_="" ns3:_="">
    <xsd:import namespace="1b11901f-624a-4c3a-9c8d-d3442876088b"/>
    <xsd:import namespace="2ca7a0ce-f931-4d65-96ac-bab7152f89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_Flow_SignoffStatu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1901f-624a-4c3a-9c8d-d344287608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Flow_SignoffStatus" ma:index="19" nillable="true" ma:displayName="Sign-off status" ma:internalName="Sign_x002d_off_x0020_status">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f340c5f-dbfe-4c63-9181-dba2cca030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a7a0ce-f931-4d65-96ac-bab7152f892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be85038-2284-44ed-86a9-cbee86e4ad09}" ma:internalName="TaxCatchAll" ma:showField="CatchAllData" ma:web="2ca7a0ce-f931-4d65-96ac-bab7152f89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501087-3B2D-4468-884F-BB3EFA0747A8}">
  <ds:schemaRefs>
    <ds:schemaRef ds:uri="http://schemas.microsoft.com/office/2006/documentManagement/types"/>
    <ds:schemaRef ds:uri="http://schemas.microsoft.com/office/infopath/2007/PartnerControls"/>
    <ds:schemaRef ds:uri="http://purl.org/dc/terms/"/>
    <ds:schemaRef ds:uri="http://www.w3.org/XML/1998/namespace"/>
    <ds:schemaRef ds:uri="http://schemas.microsoft.com/office/2006/metadata/properties"/>
    <ds:schemaRef ds:uri="http://purl.org/dc/elements/1.1/"/>
    <ds:schemaRef ds:uri="http://purl.org/dc/dcmitype/"/>
    <ds:schemaRef ds:uri="http://schemas.openxmlformats.org/package/2006/metadata/core-properties"/>
    <ds:schemaRef ds:uri="2ca7a0ce-f931-4d65-96ac-bab7152f8928"/>
    <ds:schemaRef ds:uri="1b11901f-624a-4c3a-9c8d-d3442876088b"/>
  </ds:schemaRefs>
</ds:datastoreItem>
</file>

<file path=customXml/itemProps2.xml><?xml version="1.0" encoding="utf-8"?>
<ds:datastoreItem xmlns:ds="http://schemas.openxmlformats.org/officeDocument/2006/customXml" ds:itemID="{31C16CEC-C34A-4B41-810A-BEB96C9A4211}">
  <ds:schemaRefs>
    <ds:schemaRef ds:uri="1b11901f-624a-4c3a-9c8d-d3442876088b"/>
    <ds:schemaRef ds:uri="2ca7a0ce-f931-4d65-96ac-bab7152f89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D24CA04-ED2B-47B8-89CF-0DA291A725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5770</Words>
  <Application>Microsoft Office PowerPoint</Application>
  <PresentationFormat>Affichage à l'écran (4:3)</PresentationFormat>
  <Paragraphs>1100</Paragraphs>
  <Slides>103</Slides>
  <Notes>67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103</vt:i4>
      </vt:variant>
    </vt:vector>
  </HeadingPairs>
  <TitlesOfParts>
    <vt:vector size="113" baseType="lpstr">
      <vt:lpstr>Aptos</vt:lpstr>
      <vt:lpstr>Arial</vt:lpstr>
      <vt:lpstr>Arial Rounded MT Bold</vt:lpstr>
      <vt:lpstr>Calibri</vt:lpstr>
      <vt:lpstr>Century Schoolbook</vt:lpstr>
      <vt:lpstr>Times New Roman</vt:lpstr>
      <vt:lpstr>Verdana</vt:lpstr>
      <vt:lpstr>Wingdings</vt:lpstr>
      <vt:lpstr>Wingdings 2</vt:lpstr>
      <vt:lpstr>Aspect</vt:lpstr>
      <vt:lpstr>Bienvenue !</vt:lpstr>
      <vt:lpstr>Ordre du jour</vt:lpstr>
      <vt:lpstr>Ordre du jour</vt:lpstr>
      <vt:lpstr>3. Acceptation des nouveaux membres</vt:lpstr>
      <vt:lpstr>4.États financiers et prévisions budgétaires</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Présentation PowerPoint</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4. États financiers au 31 août 2025 et Prévisions 2025-2026</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(Beneva) </vt:lpstr>
      <vt:lpstr>5. Assurances – Campagne de  mise à jour</vt:lpstr>
      <vt:lpstr>5. Assurances – Campagne de  mise à jour</vt:lpstr>
      <vt:lpstr>Présentation PowerPoint</vt:lpstr>
      <vt:lpstr>Présentation PowerPoint</vt:lpstr>
      <vt:lpstr>Présentation PowerPoint</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5. Assurances – Campagne de  mise à jour</vt:lpstr>
      <vt:lpstr>Présentation PowerPoint</vt:lpstr>
      <vt:lpstr>6. Projets de lois</vt:lpstr>
      <vt:lpstr>6. Projets de loi</vt:lpstr>
      <vt:lpstr>6. Projets de loi</vt:lpstr>
      <vt:lpstr>6. Projets de loi</vt:lpstr>
      <vt:lpstr>6. Projets de loi</vt:lpstr>
      <vt:lpstr>6. Projets de loi</vt:lpstr>
      <vt:lpstr>6. Projets de loi</vt:lpstr>
      <vt:lpstr>7. Résultats des derniers sondages</vt:lpstr>
      <vt:lpstr>7. Résultats des derniers sondages</vt:lpstr>
      <vt:lpstr>7. Résultats des derniers sondages</vt:lpstr>
      <vt:lpstr>7. Résultats des derniers sondages</vt:lpstr>
      <vt:lpstr>7. Résultats des derniers sondages</vt:lpstr>
      <vt:lpstr>Présentation PowerPoint</vt:lpstr>
      <vt:lpstr>Présentation PowerPoint</vt:lpstr>
      <vt:lpstr>Présentation PowerPoint</vt:lpstr>
      <vt:lpstr>Présentation PowerPoint</vt:lpstr>
      <vt:lpstr>Présentation PowerPoint</vt:lpstr>
      <vt:lpstr>8. Projets pédagogiques particuliers</vt:lpstr>
      <vt:lpstr>9. Santé et sécurité au travail</vt:lpstr>
      <vt:lpstr>Affichage RSS</vt:lpstr>
      <vt:lpstr>9. Santé et sécurité au travail</vt:lpstr>
      <vt:lpstr>9. Santé et sécurité au travail</vt:lpstr>
      <vt:lpstr>9. Santé et sécurité au travail</vt:lpstr>
      <vt:lpstr>9. Santé et sécurité au travail</vt:lpstr>
      <vt:lpstr>9. Santé et sécurité au travail</vt:lpstr>
      <vt:lpstr>9. Santé et sécurité au travail</vt:lpstr>
      <vt:lpstr>10. Informations</vt:lpstr>
      <vt:lpstr>10. Informations</vt:lpstr>
      <vt:lpstr>10. Informations</vt:lpstr>
      <vt:lpstr>10. Informations</vt:lpstr>
      <vt:lpstr>10. Informations</vt:lpstr>
      <vt:lpstr>11. Questions diverses…</vt:lpstr>
      <vt:lpstr>12. Nouvelles de mon milieu</vt:lpstr>
      <vt:lpstr> Merci et bonne soirée!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Guy Pepin</dc:creator>
  <cp:lastModifiedBy>Kim D'Amour</cp:lastModifiedBy>
  <cp:revision>1</cp:revision>
  <cp:lastPrinted>2025-11-26T21:38:49Z</cp:lastPrinted>
  <dcterms:created xsi:type="dcterms:W3CDTF">2011-08-22T17:39:55Z</dcterms:created>
  <dcterms:modified xsi:type="dcterms:W3CDTF">2025-11-26T21:40:25Z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0x010100D44EC58139DA684E9AD90F86C742B2D1</vt:lpwstr>
  </property>
  <property fmtid="{D5CDD505-2E9C-101B-9397-08002B2CF9AE}" pid="3" name="Order">
    <vt:r8>55879400</vt:r8>
  </property>
  <property fmtid="{D5CDD505-2E9C-101B-9397-08002B2CF9AE}" pid="4" name="MediaServiceImageTags">
    <vt:lpwstr/>
  </property>
</Properties>
</file>